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jecz4Cd8zqDPSwMGBpc1YoyQGk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3701a3715_0_1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43701a3715_0_1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343701a3715_0_1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3701a3715_0_3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3701a3715_0_3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343701a3715_0_3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3701a3715_0_2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3701a3715_0_2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43701a3715_0_2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3701a3715_0_47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3701a3715_0_47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43701a3715_0_47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3701a3715_0_5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3701a3715_0_5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343701a3715_0_5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23.jpg"/><Relationship Id="rId5" Type="http://schemas.openxmlformats.org/officeDocument/2006/relationships/image" Target="../media/image9.jpg"/><Relationship Id="rId6" Type="http://schemas.openxmlformats.org/officeDocument/2006/relationships/image" Target="../media/image13.jpg"/><Relationship Id="rId7" Type="http://schemas.openxmlformats.org/officeDocument/2006/relationships/image" Target="../media/image7.jpg"/><Relationship Id="rId8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5" Type="http://schemas.openxmlformats.org/officeDocument/2006/relationships/image" Target="../media/image20.jpg"/><Relationship Id="rId6" Type="http://schemas.openxmlformats.org/officeDocument/2006/relationships/image" Target="../media/image6.jpg"/><Relationship Id="rId7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5.jpg"/><Relationship Id="rId5" Type="http://schemas.openxmlformats.org/officeDocument/2006/relationships/image" Target="../media/image12.jpg"/><Relationship Id="rId6" Type="http://schemas.openxmlformats.org/officeDocument/2006/relationships/image" Target="../media/image5.jpg"/><Relationship Id="rId7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0.jpg"/><Relationship Id="rId5" Type="http://schemas.openxmlformats.org/officeDocument/2006/relationships/image" Target="../media/image16.jpg"/><Relationship Id="rId6" Type="http://schemas.openxmlformats.org/officeDocument/2006/relationships/image" Target="../media/image21.jpg"/><Relationship Id="rId7" Type="http://schemas.openxmlformats.org/officeDocument/2006/relationships/image" Target="../media/image2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34.jpg"/><Relationship Id="rId5" Type="http://schemas.openxmlformats.org/officeDocument/2006/relationships/image" Target="../media/image22.png"/><Relationship Id="rId6" Type="http://schemas.openxmlformats.org/officeDocument/2006/relationships/image" Target="../media/image31.jpg"/><Relationship Id="rId7" Type="http://schemas.openxmlformats.org/officeDocument/2006/relationships/image" Target="../media/image30.jpg"/><Relationship Id="rId8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5" Type="http://schemas.openxmlformats.org/officeDocument/2006/relationships/image" Target="../media/image32.jpg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6800" y="3518375"/>
            <a:ext cx="3767127" cy="250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0" l="7669" r="7677" t="0"/>
          <a:stretch/>
        </p:blipFill>
        <p:spPr>
          <a:xfrm>
            <a:off x="259165" y="1229663"/>
            <a:ext cx="3126308" cy="24541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March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marcu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2103750" y="3852700"/>
            <a:ext cx="4458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6425" y="1229686"/>
            <a:ext cx="3441449" cy="228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7868" y="726850"/>
            <a:ext cx="2078807" cy="312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175" y="3852698"/>
            <a:ext cx="3126298" cy="207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8149" y="4099006"/>
            <a:ext cx="2488525" cy="165497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75200" y="4728500"/>
            <a:ext cx="3285900" cy="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Artystycznie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278b2e2f7a_0_6"/>
          <p:cNvSpPr txBox="1"/>
          <p:nvPr/>
        </p:nvSpPr>
        <p:spPr>
          <a:xfrm>
            <a:off x="278650" y="84425"/>
            <a:ext cx="44013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 sportowo</a:t>
            </a: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" name="Google Shape;103;g3278b2e2f7a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50" y="873925"/>
            <a:ext cx="4041298" cy="268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278b2e2f7a_0_6"/>
          <p:cNvPicPr preferRelativeResize="0"/>
          <p:nvPr/>
        </p:nvPicPr>
        <p:blipFill rotWithShape="1">
          <a:blip r:embed="rId4">
            <a:alphaModFix/>
          </a:blip>
          <a:srcRect b="0" l="25378" r="0" t="0"/>
          <a:stretch/>
        </p:blipFill>
        <p:spPr>
          <a:xfrm>
            <a:off x="5359800" y="873925"/>
            <a:ext cx="3497825" cy="311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278b2e2f7a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9799" y="3669979"/>
            <a:ext cx="3497825" cy="232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278b2e2f7a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650" y="3561525"/>
            <a:ext cx="3660928" cy="243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278b2e2f7a_0_6"/>
          <p:cNvPicPr preferRelativeResize="0"/>
          <p:nvPr/>
        </p:nvPicPr>
        <p:blipFill rotWithShape="1">
          <a:blip r:embed="rId7">
            <a:alphaModFix/>
          </a:blip>
          <a:srcRect b="1970" l="41321" r="21092" t="0"/>
          <a:stretch/>
        </p:blipFill>
        <p:spPr>
          <a:xfrm>
            <a:off x="3811725" y="2597625"/>
            <a:ext cx="1959424" cy="339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3701a3715_0_14"/>
          <p:cNvSpPr txBox="1"/>
          <p:nvPr>
            <p:ph type="title"/>
          </p:nvPr>
        </p:nvSpPr>
        <p:spPr>
          <a:xfrm>
            <a:off x="152400" y="154076"/>
            <a:ext cx="4982400" cy="63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3359">
                <a:latin typeface="Comic Sans MS"/>
                <a:ea typeface="Comic Sans MS"/>
                <a:cs typeface="Comic Sans MS"/>
                <a:sym typeface="Comic Sans MS"/>
              </a:rPr>
              <a:t>Pierwszy</a:t>
            </a:r>
            <a:r>
              <a:rPr lang="pl-PL" sz="3359">
                <a:latin typeface="Comic Sans MS"/>
                <a:ea typeface="Comic Sans MS"/>
                <a:cs typeface="Comic Sans MS"/>
                <a:sym typeface="Comic Sans MS"/>
              </a:rPr>
              <a:t> Dzień Wiosny</a:t>
            </a:r>
            <a:endParaRPr sz="3359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" name="Google Shape;114;g343701a3715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25" y="937550"/>
            <a:ext cx="3746350" cy="249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43701a3715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125" y="861638"/>
            <a:ext cx="3517164" cy="23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43701a3715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1125" y="2412650"/>
            <a:ext cx="2332977" cy="35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43701a3715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0425" y="3718825"/>
            <a:ext cx="3310874" cy="22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43701a3715_0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650" y="3428998"/>
            <a:ext cx="3746698" cy="249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g343701a3715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00" y="274651"/>
            <a:ext cx="4352676" cy="28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43701a3715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476" y="816413"/>
            <a:ext cx="4334126" cy="288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43701a3715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2726" y="3698775"/>
            <a:ext cx="3358874" cy="22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43701a3715_0_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300" y="3141418"/>
            <a:ext cx="4334126" cy="288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43701a3715_0_36"/>
          <p:cNvPicPr preferRelativeResize="0"/>
          <p:nvPr/>
        </p:nvPicPr>
        <p:blipFill rotWithShape="1">
          <a:blip r:embed="rId7">
            <a:alphaModFix/>
          </a:blip>
          <a:srcRect b="0" l="19832" r="17364" t="0"/>
          <a:stretch/>
        </p:blipFill>
        <p:spPr>
          <a:xfrm>
            <a:off x="3283300" y="3294475"/>
            <a:ext cx="2577398" cy="272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3701a3715_0_24"/>
          <p:cNvSpPr txBox="1"/>
          <p:nvPr>
            <p:ph type="title"/>
          </p:nvPr>
        </p:nvSpPr>
        <p:spPr>
          <a:xfrm>
            <a:off x="272975" y="123925"/>
            <a:ext cx="5826300" cy="804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2850">
                <a:latin typeface="Comic Sans MS"/>
                <a:ea typeface="Comic Sans MS"/>
                <a:cs typeface="Comic Sans MS"/>
                <a:sym typeface="Comic Sans MS"/>
              </a:rPr>
              <a:t>Me and my friend - comparing</a:t>
            </a:r>
            <a:endParaRPr sz="285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g343701a3715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975" y="807900"/>
            <a:ext cx="4985723" cy="230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43701a3715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350" y="1486200"/>
            <a:ext cx="3386250" cy="45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43701a3715_0_24"/>
          <p:cNvSpPr txBox="1"/>
          <p:nvPr/>
        </p:nvSpPr>
        <p:spPr>
          <a:xfrm>
            <a:off x="5756100" y="807900"/>
            <a:ext cx="32355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Animals</a:t>
            </a:r>
            <a:r>
              <a:rPr lang="pl-PL" sz="2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plants</a:t>
            </a:r>
            <a:endParaRPr sz="2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8" name="Google Shape;138;g343701a3715_0_24"/>
          <p:cNvSpPr txBox="1"/>
          <p:nvPr/>
        </p:nvSpPr>
        <p:spPr>
          <a:xfrm>
            <a:off x="182550" y="2737175"/>
            <a:ext cx="58263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Spelling Bee Contest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9" name="Google Shape;139;g343701a3715_0_24"/>
          <p:cNvPicPr preferRelativeResize="0"/>
          <p:nvPr/>
        </p:nvPicPr>
        <p:blipFill rotWithShape="1">
          <a:blip r:embed="rId5">
            <a:alphaModFix/>
          </a:blip>
          <a:srcRect b="-4400" l="0" r="0" t="18615"/>
          <a:stretch/>
        </p:blipFill>
        <p:spPr>
          <a:xfrm>
            <a:off x="272975" y="3896600"/>
            <a:ext cx="3736059" cy="23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43701a3715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5400" y="4067850"/>
            <a:ext cx="2133448" cy="174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3701a3715_0_47"/>
          <p:cNvSpPr txBox="1"/>
          <p:nvPr>
            <p:ph type="title"/>
          </p:nvPr>
        </p:nvSpPr>
        <p:spPr>
          <a:xfrm>
            <a:off x="103875" y="0"/>
            <a:ext cx="61344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3060">
                <a:latin typeface="Comic Sans MS"/>
                <a:ea typeface="Comic Sans MS"/>
                <a:cs typeface="Comic Sans MS"/>
                <a:sym typeface="Comic Sans MS"/>
              </a:rPr>
              <a:t>Lektura “Plastusiowy pamiętnik”</a:t>
            </a:r>
            <a:endParaRPr sz="306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7" name="Google Shape;147;g343701a3715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301" y="1282000"/>
            <a:ext cx="4230298" cy="281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43701a3715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400" y="1148025"/>
            <a:ext cx="2200577" cy="330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43701a3715_0_47"/>
          <p:cNvPicPr preferRelativeResize="0"/>
          <p:nvPr/>
        </p:nvPicPr>
        <p:blipFill rotWithShape="1">
          <a:blip r:embed="rId5">
            <a:alphaModFix/>
          </a:blip>
          <a:srcRect b="0" l="3744" r="0" t="16247"/>
          <a:stretch/>
        </p:blipFill>
        <p:spPr>
          <a:xfrm>
            <a:off x="2062250" y="1486175"/>
            <a:ext cx="2397600" cy="45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43701a3715_0_47"/>
          <p:cNvPicPr preferRelativeResize="0"/>
          <p:nvPr/>
        </p:nvPicPr>
        <p:blipFill rotWithShape="1">
          <a:blip r:embed="rId6">
            <a:alphaModFix/>
          </a:blip>
          <a:srcRect b="0" l="0" r="0" t="12149"/>
          <a:stretch/>
        </p:blipFill>
        <p:spPr>
          <a:xfrm>
            <a:off x="209400" y="3882700"/>
            <a:ext cx="1608399" cy="212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43701a3715_0_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97480" y="4334259"/>
            <a:ext cx="2515743" cy="167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43701a3715_0_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5325" y="4334277"/>
            <a:ext cx="2515748" cy="1673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3701a3715_0_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300">
                <a:latin typeface="Comic Sans MS"/>
                <a:ea typeface="Comic Sans MS"/>
                <a:cs typeface="Comic Sans MS"/>
                <a:sym typeface="Comic Sans MS"/>
              </a:rPr>
              <a:t>Dzielimy</a:t>
            </a:r>
            <a:endParaRPr sz="3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9" name="Google Shape;159;g343701a3715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25" y="365100"/>
            <a:ext cx="3068150" cy="461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3701a3715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300" y="1908150"/>
            <a:ext cx="3250575" cy="216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3701a3715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1850" y="3951337"/>
            <a:ext cx="3165701" cy="210531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43701a3715_0_59"/>
          <p:cNvSpPr txBox="1"/>
          <p:nvPr/>
        </p:nvSpPr>
        <p:spPr>
          <a:xfrm>
            <a:off x="6420875" y="747600"/>
            <a:ext cx="2456700" cy="14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Od jaja </a:t>
            </a:r>
            <a:b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 motyla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3" name="Google Shape;163;g343701a3715_0_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5426" y="1908150"/>
            <a:ext cx="1977299" cy="401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