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y="6858000" cx="9144000"/>
  <p:notesSz cx="6797675" cy="9926625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948">
          <p15:clr>
            <a:srgbClr val="000000"/>
          </p15:clr>
        </p15:guide>
      </p15:sldGuideLst>
    </p:ext>
    <p:ext uri="GoogleSlidesCustomDataVersion2">
      <go:slidesCustomData xmlns:go="http://customooxmlschemas.google.com/" r:id="rId15" roundtripDataSignature="AMtx7milje4/rivDReuLwl0qlQhOoXfRq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948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customschemas.google.com/relationships/presentationmetadata" Target="metadata"/><Relationship Id="rId14" Type="http://schemas.openxmlformats.org/officeDocument/2006/relationships/slide" Target="slides/slide9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l-PL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278b2e2f7a_0_6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5" name="Google Shape;95;g3278b2e2f7a_0_6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6" name="Google Shape;96;g3278b2e2f7a_0_6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43a5e7dcde_0_6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43a5e7dcde_0_6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g343a5e7dcde_0_6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43c0708230_0_3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43c0708230_0_3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g343c0708230_0_3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43c0708230_0_31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43c0708230_0_31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g343c0708230_0_31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43c0708230_0_44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43c0708230_0_44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g343c0708230_0_44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43c0708230_0_14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43c0708230_0_14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g343c0708230_0_14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43c0708230_0_55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343c0708230_0_55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g343c0708230_0_55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43c0708230_0_68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43c0708230_0_68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g343c0708230_0_68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lko tytuł" type="titleOnly">
  <p:cSld name="TITLE_ONL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i tekst pionowy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4"/>
          <p:cNvSpPr txBox="1"/>
          <p:nvPr>
            <p:ph idx="1" type="body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pionowy i teks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5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i zawartość" type="obj">
  <p:cSld name="OBJECT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7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" name="Google Shape;23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ajd tytułowy" type="title">
  <p:cSld name="TITLE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9" name="Google Shape;29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główek sekcji" type="secHead">
  <p:cSld name="SECTION_HEADER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8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5" name="Google Shape;35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wa elementy zawartości" type="twoObj">
  <p:cSld name="TWO_OBJECT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2" name="Google Shape;42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ównanie" type="twoTxTwoObj">
  <p:cSld name="TWO_OBJECTS_WITH_TEX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8" name="Google Shape;48;p10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9" name="Google Shape;49;p10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0" name="Google Shape;50;p10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1" name="Google Shape;51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usty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awartość z podpisem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2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12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2" name="Google Shape;62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az z podpisem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3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3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9" name="Google Shape;69;p1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7.jpg"/><Relationship Id="rId4" Type="http://schemas.openxmlformats.org/officeDocument/2006/relationships/image" Target="../media/image53.jpg"/><Relationship Id="rId5" Type="http://schemas.openxmlformats.org/officeDocument/2006/relationships/image" Target="../media/image58.jpg"/><Relationship Id="rId6" Type="http://schemas.openxmlformats.org/officeDocument/2006/relationships/image" Target="../media/image56.jpg"/><Relationship Id="rId7" Type="http://schemas.openxmlformats.org/officeDocument/2006/relationships/image" Target="../media/image47.jpg"/></Relationships>
</file>

<file path=ppt/slides/_rels/slide3.xml.rels><?xml version="1.0" encoding="UTF-8" standalone="yes"?><Relationships xmlns="http://schemas.openxmlformats.org/package/2006/relationships"><Relationship Id="rId10" Type="http://schemas.openxmlformats.org/officeDocument/2006/relationships/image" Target="../media/image48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1.jpg"/><Relationship Id="rId4" Type="http://schemas.openxmlformats.org/officeDocument/2006/relationships/image" Target="../media/image59.jpg"/><Relationship Id="rId9" Type="http://schemas.openxmlformats.org/officeDocument/2006/relationships/image" Target="../media/image54.jpg"/><Relationship Id="rId5" Type="http://schemas.openxmlformats.org/officeDocument/2006/relationships/image" Target="../media/image52.jpg"/><Relationship Id="rId6" Type="http://schemas.openxmlformats.org/officeDocument/2006/relationships/image" Target="../media/image55.jpg"/><Relationship Id="rId7" Type="http://schemas.openxmlformats.org/officeDocument/2006/relationships/image" Target="../media/image49.jpg"/><Relationship Id="rId8" Type="http://schemas.openxmlformats.org/officeDocument/2006/relationships/image" Target="../media/image50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Relationship Id="rId4" Type="http://schemas.openxmlformats.org/officeDocument/2006/relationships/image" Target="../media/image5.jpg"/><Relationship Id="rId5" Type="http://schemas.openxmlformats.org/officeDocument/2006/relationships/image" Target="../media/image9.jpg"/><Relationship Id="rId6" Type="http://schemas.openxmlformats.org/officeDocument/2006/relationships/image" Target="../media/image4.jpg"/><Relationship Id="rId7" Type="http://schemas.openxmlformats.org/officeDocument/2006/relationships/image" Target="../media/image7.jpg"/><Relationship Id="rId8" Type="http://schemas.openxmlformats.org/officeDocument/2006/relationships/image" Target="../media/image1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g"/><Relationship Id="rId4" Type="http://schemas.openxmlformats.org/officeDocument/2006/relationships/image" Target="../media/image16.jpg"/><Relationship Id="rId9" Type="http://schemas.openxmlformats.org/officeDocument/2006/relationships/image" Target="../media/image15.jpg"/><Relationship Id="rId5" Type="http://schemas.openxmlformats.org/officeDocument/2006/relationships/image" Target="../media/image11.jpg"/><Relationship Id="rId6" Type="http://schemas.openxmlformats.org/officeDocument/2006/relationships/image" Target="../media/image12.jpg"/><Relationship Id="rId7" Type="http://schemas.openxmlformats.org/officeDocument/2006/relationships/image" Target="../media/image13.jpg"/><Relationship Id="rId8" Type="http://schemas.openxmlformats.org/officeDocument/2006/relationships/image" Target="../media/image1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jpg"/><Relationship Id="rId4" Type="http://schemas.openxmlformats.org/officeDocument/2006/relationships/image" Target="../media/image18.jpg"/><Relationship Id="rId5" Type="http://schemas.openxmlformats.org/officeDocument/2006/relationships/image" Target="../media/image19.jpg"/><Relationship Id="rId6" Type="http://schemas.openxmlformats.org/officeDocument/2006/relationships/image" Target="../media/image20.jpg"/><Relationship Id="rId7" Type="http://schemas.openxmlformats.org/officeDocument/2006/relationships/image" Target="../media/image23.jpg"/><Relationship Id="rId8" Type="http://schemas.openxmlformats.org/officeDocument/2006/relationships/image" Target="../media/image21.jpg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image" Target="../media/image39.jpg"/><Relationship Id="rId10" Type="http://schemas.openxmlformats.org/officeDocument/2006/relationships/image" Target="../media/image28.jpg"/><Relationship Id="rId13" Type="http://schemas.openxmlformats.org/officeDocument/2006/relationships/image" Target="../media/image32.jpg"/><Relationship Id="rId12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jpg"/><Relationship Id="rId4" Type="http://schemas.openxmlformats.org/officeDocument/2006/relationships/image" Target="../media/image25.jpg"/><Relationship Id="rId9" Type="http://schemas.openxmlformats.org/officeDocument/2006/relationships/image" Target="../media/image27.jpg"/><Relationship Id="rId5" Type="http://schemas.openxmlformats.org/officeDocument/2006/relationships/image" Target="../media/image30.jpg"/><Relationship Id="rId6" Type="http://schemas.openxmlformats.org/officeDocument/2006/relationships/image" Target="../media/image26.jpg"/><Relationship Id="rId7" Type="http://schemas.openxmlformats.org/officeDocument/2006/relationships/image" Target="../media/image24.jpg"/><Relationship Id="rId8" Type="http://schemas.openxmlformats.org/officeDocument/2006/relationships/image" Target="../media/image29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3.jpg"/><Relationship Id="rId4" Type="http://schemas.openxmlformats.org/officeDocument/2006/relationships/image" Target="../media/image35.jpg"/><Relationship Id="rId9" Type="http://schemas.openxmlformats.org/officeDocument/2006/relationships/image" Target="../media/image40.jpg"/><Relationship Id="rId5" Type="http://schemas.openxmlformats.org/officeDocument/2006/relationships/image" Target="../media/image34.jpg"/><Relationship Id="rId6" Type="http://schemas.openxmlformats.org/officeDocument/2006/relationships/image" Target="../media/image36.jpg"/><Relationship Id="rId7" Type="http://schemas.openxmlformats.org/officeDocument/2006/relationships/image" Target="../media/image37.jpg"/><Relationship Id="rId8" Type="http://schemas.openxmlformats.org/officeDocument/2006/relationships/image" Target="../media/image38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2.jpg"/><Relationship Id="rId4" Type="http://schemas.openxmlformats.org/officeDocument/2006/relationships/image" Target="../media/image41.jpg"/><Relationship Id="rId5" Type="http://schemas.openxmlformats.org/officeDocument/2006/relationships/image" Target="../media/image43.jpg"/><Relationship Id="rId6" Type="http://schemas.openxmlformats.org/officeDocument/2006/relationships/image" Target="../media/image46.jpg"/><Relationship Id="rId7" Type="http://schemas.openxmlformats.org/officeDocument/2006/relationships/image" Target="../media/image45.jpg"/><Relationship Id="rId8" Type="http://schemas.openxmlformats.org/officeDocument/2006/relationships/image" Target="../media/image4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>
            <p:ph type="title"/>
          </p:nvPr>
        </p:nvSpPr>
        <p:spPr>
          <a:xfrm>
            <a:off x="78925" y="86675"/>
            <a:ext cx="65247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rPr lang="pl-PL" sz="32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In our class in March and February</a:t>
            </a:r>
            <a:endParaRPr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rPr lang="pl-PL" sz="32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W naszej klasie w marcu i lutym</a:t>
            </a:r>
            <a:endParaRPr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Comic Sans MS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2103750" y="3852700"/>
            <a:ext cx="44586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"/>
          <p:cNvSpPr txBox="1"/>
          <p:nvPr/>
        </p:nvSpPr>
        <p:spPr>
          <a:xfrm>
            <a:off x="2342700" y="1141650"/>
            <a:ext cx="4458600" cy="11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Ogłoszono zwycięzców projektu z “Dragon’s Den”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" name="Google Shape;91;p1" title="wVN7NW0P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476950"/>
            <a:ext cx="4851973" cy="3638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 title="GYGnr6NU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1975" y="2476950"/>
            <a:ext cx="4292024" cy="3638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g3278b2e2f7a_0_6" title="IMG20250321084607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606350"/>
            <a:ext cx="3612826" cy="252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g3278b2e2f7a_0_6" title="IMG20250321084711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12825" y="1202098"/>
            <a:ext cx="2277950" cy="3025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g3278b2e2f7a_0_6" title="IMG20250321084829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2359198" cy="3606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g3278b2e2f7a_0_6" title="IMG20250321084623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90775" y="3692443"/>
            <a:ext cx="3253228" cy="2449455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g3278b2e2f7a_0_6"/>
          <p:cNvSpPr txBox="1"/>
          <p:nvPr/>
        </p:nvSpPr>
        <p:spPr>
          <a:xfrm>
            <a:off x="2307775" y="0"/>
            <a:ext cx="4246800" cy="12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Pierwszego dnia wiosny przebraliśmy się w stroje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 lat 80’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3" name="Google Shape;103;g3278b2e2f7a_0_6" title="IMG20250321082756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66050" y="667017"/>
            <a:ext cx="2277950" cy="3025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43a5e7dcde_0_6"/>
          <p:cNvSpPr txBox="1"/>
          <p:nvPr>
            <p:ph type="title"/>
          </p:nvPr>
        </p:nvSpPr>
        <p:spPr>
          <a:xfrm>
            <a:off x="1449225" y="135700"/>
            <a:ext cx="5868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pl-PL" sz="1794"/>
              <a:t>Pojechaliśmy na wyciecz</a:t>
            </a:r>
            <a:r>
              <a:rPr lang="pl-PL" sz="1794"/>
              <a:t>kę </a:t>
            </a:r>
            <a:r>
              <a:rPr lang="pl-PL" sz="1794"/>
              <a:t>do Mini City</a:t>
            </a:r>
            <a:endParaRPr sz="1794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pl-PL" sz="1794"/>
              <a:t>gdzie dzieci miały okazję przekonać się jak wykonuje się wymarzony zawód</a:t>
            </a:r>
            <a:endParaRPr sz="1794"/>
          </a:p>
        </p:txBody>
      </p:sp>
      <p:pic>
        <p:nvPicPr>
          <p:cNvPr id="110" name="Google Shape;110;g343a5e7dcde_0_6" title="IMG20250304113306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947875"/>
            <a:ext cx="2906798" cy="2188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g343a5e7dcde_0_6" title="IMG20250304113121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37224" y="3947874"/>
            <a:ext cx="2906772" cy="2188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g343a5e7dcde_0_6" title="IMG20250304113206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37225" y="1759279"/>
            <a:ext cx="2906772" cy="218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g343a5e7dcde_0_6" title="IMG20250304113632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05450" y="0"/>
            <a:ext cx="2038547" cy="2707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g343a5e7dcde_0_6" title="IMG20250304112923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1759275"/>
            <a:ext cx="3051715" cy="2297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g343a5e7dcde_0_6" title="IMG20250304112837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10" y="0"/>
            <a:ext cx="1730024" cy="2297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g343a5e7dcde_0_6" title="IMG20250304112533.jp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51725" y="1171401"/>
            <a:ext cx="3185500" cy="2398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g343a5e7dcde_0_6" title="IMG20250304112623.jp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828390" y="3569850"/>
            <a:ext cx="3408835" cy="2566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g343c0708230_0_3" title="IMG20250304101357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810325"/>
            <a:ext cx="3256026" cy="4324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g343c0708230_0_3" title="IMG20250304100713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56025" y="2923875"/>
            <a:ext cx="3819756" cy="3210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g343c0708230_0_3" title="IMG20250304101219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28476" y="3059400"/>
            <a:ext cx="2315537" cy="3075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g343c0708230_0_3" title="IMG20250304100756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99050" y="-15951"/>
            <a:ext cx="3572449" cy="2939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g343c0708230_0_3" title="IMG20250304101148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28475" y="-15944"/>
            <a:ext cx="2315525" cy="3075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g343c0708230_0_3" title="IMG20250304100905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-3"/>
            <a:ext cx="3499776" cy="2635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g343c0708230_0_31" title="IMG20250304102428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28925" y="4368600"/>
            <a:ext cx="2615076" cy="1749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g343c0708230_0_31" title="IMG20250304102306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65424" y="2201225"/>
            <a:ext cx="2878577" cy="2167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g343c0708230_0_31" title="IMG20250304102920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3405102" cy="2868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g343c0708230_0_31" title="IMG20250304104715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20467" y="0"/>
            <a:ext cx="2923530" cy="2201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g343c0708230_0_31" title="IMG20250304103025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27576" y="0"/>
            <a:ext cx="2815376" cy="3739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g343c0708230_0_31" title="IMG20250304111804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2868600"/>
            <a:ext cx="4316298" cy="3249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g343c0708230_0_31" title="IMG20250304103428.jp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316312" y="3554675"/>
            <a:ext cx="2212600" cy="2563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g343c0708230_0_44" title="IMG20250304112507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094375"/>
            <a:ext cx="4024832" cy="3030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g343c0708230_0_44" title="IMG20250304112039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39050" y="3094375"/>
            <a:ext cx="3704950" cy="3030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g343c0708230_0_44" title="IMG20250304112333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91877" y="3094375"/>
            <a:ext cx="2281697" cy="3030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g343c0708230_0_44" title="IMG20250304112502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19144" y="23200"/>
            <a:ext cx="4024858" cy="3030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g343c0708230_0_44" title="IMG20250304112428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23200"/>
            <a:ext cx="3562952" cy="3206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g343c0708230_0_44" title="IMG20250304104834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49834" y="0"/>
            <a:ext cx="4109793" cy="3094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g343c0708230_0_14" title="IMG20250224115458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9075" y="3941578"/>
            <a:ext cx="1639077" cy="2176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g343c0708230_0_14" title="IMG20250224113734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47799" y="3941568"/>
            <a:ext cx="1639077" cy="2176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g343c0708230_0_14" title="IMG20250224113408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86875" y="3941565"/>
            <a:ext cx="1639077" cy="2176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g343c0708230_0_14" title="IMG20250224120802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3941576"/>
            <a:ext cx="1639077" cy="2176927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g343c0708230_0_14"/>
          <p:cNvSpPr txBox="1"/>
          <p:nvPr/>
        </p:nvSpPr>
        <p:spPr>
          <a:xfrm>
            <a:off x="2888050" y="0"/>
            <a:ext cx="4346400" cy="10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Dzieci przygotowały projekty na temat wynalazków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2" name="Google Shape;162;g343c0708230_0_14" title="IMG_3325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1756150"/>
            <a:ext cx="1639075" cy="2185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g343c0708230_0_14" title="IMG_3319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639075" y="1756134"/>
            <a:ext cx="1639075" cy="2185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g343c0708230_0_14" title="IMG_3322.jp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278150" y="1756125"/>
            <a:ext cx="1639075" cy="2185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g343c0708230_0_14" title="IMG_3351.jp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495600" y="3933074"/>
            <a:ext cx="1639075" cy="2185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g343c0708230_0_14" title="IMG_3353.jp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0" y="0"/>
            <a:ext cx="2341528" cy="1756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g343c0708230_0_14" title="IMG_3358.jpg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917225" y="1756125"/>
            <a:ext cx="1639075" cy="2185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g343c0708230_0_14" title="IMG_3334.jpg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556300" y="1992300"/>
            <a:ext cx="2587701" cy="1940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43c0708230_0_55"/>
          <p:cNvSpPr txBox="1"/>
          <p:nvPr/>
        </p:nvSpPr>
        <p:spPr>
          <a:xfrm>
            <a:off x="1954350" y="0"/>
            <a:ext cx="5235300" cy="7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Uczniowie wzięli udział w konkursie Spelling Bee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5" name="Google Shape;175;g343c0708230_0_55" title="DSC_057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612450"/>
            <a:ext cx="3766666" cy="2514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g343c0708230_0_55" title="DSC_0546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000425"/>
            <a:ext cx="2963302" cy="197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g343c0708230_0_55" title="DSC_0544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87175" y="0"/>
            <a:ext cx="2856827" cy="1667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g343c0708230_0_55" title="DSC_0564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68025" y="1000425"/>
            <a:ext cx="3862098" cy="2921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g343c0708230_0_55" title="DSC_0574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80700" y="1667400"/>
            <a:ext cx="2963302" cy="2254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g343c0708230_0_55" title="DSC_0577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765850" y="3871770"/>
            <a:ext cx="3378150" cy="2254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g343c0708230_0_55" title="DSC_0572.JP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766675" y="3871800"/>
            <a:ext cx="3556127" cy="225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g343c0708230_0_68" title="DSC_058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25" y="2218800"/>
            <a:ext cx="5905224" cy="3941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g343c0708230_0_68" title="DSC_0593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19823" y="-12"/>
            <a:ext cx="3324175" cy="2218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g343c0708230_0_68" title="DSC_0587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3324129" cy="2218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g343c0708230_0_68" title="DSC_0584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19875" y="2218800"/>
            <a:ext cx="3324124" cy="1775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g343c0708230_0_68" title="DSC_0586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07050" y="0"/>
            <a:ext cx="3324124" cy="2218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g343c0708230_0_68" title="DSC_0569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37857" y="3994700"/>
            <a:ext cx="3206144" cy="2140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otyw pakietu Office">
  <a:themeElements>
    <a:clrScheme name="Pakiet 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otyw pakietu Office">
  <a:themeElements>
    <a:clrScheme name="Pakiet 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2019-03-19T10:27:49Z</dcterms:created>
  <dc:creator>KK</dc:creator>
</cp:coreProperties>
</file>