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948">
          <p15:clr>
            <a:srgbClr val="000000"/>
          </p15:clr>
        </p15:guide>
      </p15:sldGuideLst>
    </p:ext>
    <p:ext uri="GoogleSlidesCustomDataVersion2">
      <go:slidesCustomData xmlns:go="http://customooxmlschemas.google.com/" r:id="rId13" roundtripDataSignature="AMtx7mhOoUMLB27XVc/BlrINZXGWW1Dz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9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78b2e2f7a_0_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278b2e2f7a_0_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g3278b2e2f7a_0_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3b4f6a7fa_0_1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3b4f6a7fa_0_13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43b4f6a7fa_0_13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3b4f6a7fa_0_2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3b4f6a7fa_0_2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343b4f6a7fa_0_2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3b4f6a7fa_0_3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3b4f6a7fa_0_3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43b4f6a7fa_0_31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3b4f6a7fa_0_4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43b4f6a7fa_0_4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43b4f6a7fa_0_4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3b4f6a7fa_0_5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3b4f6a7fa_0_5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343b4f6a7fa_0_5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2.jpg"/><Relationship Id="rId6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25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20.jpg"/><Relationship Id="rId5" Type="http://schemas.openxmlformats.org/officeDocument/2006/relationships/image" Target="../media/image17.jpg"/><Relationship Id="rId6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24.jpg"/><Relationship Id="rId5" Type="http://schemas.openxmlformats.org/officeDocument/2006/relationships/image" Target="../media/image13.jpg"/><Relationship Id="rId6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23.jpg"/><Relationship Id="rId6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78925" y="86675"/>
            <a:ext cx="652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our class in March</a:t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 naszej klasie w marcu</a:t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omic Sans MS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103750" y="3852700"/>
            <a:ext cx="4458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 title="mar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8729" y="4158100"/>
            <a:ext cx="4218271" cy="194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title="mar7.jpg"/>
          <p:cNvPicPr preferRelativeResize="0"/>
          <p:nvPr/>
        </p:nvPicPr>
        <p:blipFill rotWithShape="1">
          <a:blip r:embed="rId4">
            <a:alphaModFix/>
          </a:blip>
          <a:srcRect b="11200" l="0" r="0" t="5894"/>
          <a:stretch/>
        </p:blipFill>
        <p:spPr>
          <a:xfrm>
            <a:off x="176425" y="1734200"/>
            <a:ext cx="2271525" cy="408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title="DSC_051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8825" y="1527950"/>
            <a:ext cx="3726950" cy="24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title="DSC_0519.JPG"/>
          <p:cNvPicPr preferRelativeResize="0"/>
          <p:nvPr/>
        </p:nvPicPr>
        <p:blipFill rotWithShape="1">
          <a:blip r:embed="rId6">
            <a:alphaModFix/>
          </a:blip>
          <a:srcRect b="7868" l="21662" r="30707" t="0"/>
          <a:stretch/>
        </p:blipFill>
        <p:spPr>
          <a:xfrm>
            <a:off x="6496650" y="724550"/>
            <a:ext cx="2548823" cy="329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3278b2e2f7a_0_6" title="mar8.jpg"/>
          <p:cNvPicPr preferRelativeResize="0"/>
          <p:nvPr/>
        </p:nvPicPr>
        <p:blipFill rotWithShape="1">
          <a:blip r:embed="rId3">
            <a:alphaModFix/>
          </a:blip>
          <a:srcRect b="22787" l="0" r="0" t="3536"/>
          <a:stretch/>
        </p:blipFill>
        <p:spPr>
          <a:xfrm>
            <a:off x="323000" y="1348554"/>
            <a:ext cx="2136026" cy="341064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278b2e2f7a_0_6"/>
          <p:cNvSpPr txBox="1"/>
          <p:nvPr/>
        </p:nvSpPr>
        <p:spPr>
          <a:xfrm>
            <a:off x="216775" y="266050"/>
            <a:ext cx="60105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Mmmmm…arshmallow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g3278b2e2f7a_0_6" title="mar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6601" y="3675375"/>
            <a:ext cx="3236101" cy="242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278b2e2f7a_0_6" title="mar3.jpg"/>
          <p:cNvPicPr preferRelativeResize="0"/>
          <p:nvPr/>
        </p:nvPicPr>
        <p:blipFill rotWithShape="1">
          <a:blip r:embed="rId5">
            <a:alphaModFix/>
          </a:blip>
          <a:srcRect b="21122" l="0" r="0" t="9916"/>
          <a:stretch/>
        </p:blipFill>
        <p:spPr>
          <a:xfrm>
            <a:off x="6887525" y="1832737"/>
            <a:ext cx="2136026" cy="31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278b2e2f7a_0_6" title="IMG_3089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4131717" y="1181368"/>
            <a:ext cx="2730465" cy="204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3b4f6a7fa_0_13"/>
          <p:cNvSpPr txBox="1"/>
          <p:nvPr>
            <p:ph type="title"/>
          </p:nvPr>
        </p:nvSpPr>
        <p:spPr>
          <a:xfrm>
            <a:off x="0" y="0"/>
            <a:ext cx="5596800" cy="115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55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Restaurant Playing</a:t>
            </a:r>
            <a:endParaRPr b="1" sz="355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55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b="1" lang="pl-PL" sz="355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 w </a:t>
            </a:r>
            <a:r>
              <a:rPr b="1" lang="pl-PL" sz="355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Restauracji</a:t>
            </a:r>
            <a:endParaRPr b="1" sz="355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0" name="Google Shape;110;g343b4f6a7fa_0_13" title="DSC_05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900" y="1011675"/>
            <a:ext cx="3818752" cy="25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43b4f6a7fa_0_13" title="DSC_051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69125"/>
            <a:ext cx="3732659" cy="249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43b4f6a7fa_0_13" title="DSC_051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8425" y="3647570"/>
            <a:ext cx="3607153" cy="2407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3b4f6a7fa_0_22"/>
          <p:cNvSpPr txBox="1"/>
          <p:nvPr>
            <p:ph type="title"/>
          </p:nvPr>
        </p:nvSpPr>
        <p:spPr>
          <a:xfrm>
            <a:off x="0" y="0"/>
            <a:ext cx="5409600" cy="100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 them cook</a:t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9" name="Google Shape;119;g343b4f6a7fa_0_22" title="DSC_052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550" y="1005000"/>
            <a:ext cx="3676902" cy="24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43b4f6a7fa_0_22" title="DSC_052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550" y="3620725"/>
            <a:ext cx="3676902" cy="24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43b4f6a7fa_0_22" title="DSC_052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9950" y="936925"/>
            <a:ext cx="3819976" cy="254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43b4f6a7fa_0_22" title="DSC_052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9950" y="3620725"/>
            <a:ext cx="3819981" cy="250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3b4f6a7fa_0_31"/>
          <p:cNvSpPr txBox="1"/>
          <p:nvPr>
            <p:ph type="title"/>
          </p:nvPr>
        </p:nvSpPr>
        <p:spPr>
          <a:xfrm>
            <a:off x="0" y="0"/>
            <a:ext cx="5478600" cy="70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Sensory indulgence unlocked</a:t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9" name="Google Shape;129;g343b4f6a7fa_0_31" title="DSC_052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2350" y="3330475"/>
            <a:ext cx="4135900" cy="276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43b4f6a7fa_0_31" title="DSC_052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550" y="3330475"/>
            <a:ext cx="4135900" cy="276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43b4f6a7fa_0_31" title="DSC_053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6675" y="763350"/>
            <a:ext cx="3722327" cy="248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43b4f6a7fa_0_31" title="DSC_053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225" y="645325"/>
            <a:ext cx="4060549" cy="260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3b4f6a7fa_0_42"/>
          <p:cNvSpPr txBox="1"/>
          <p:nvPr>
            <p:ph type="title"/>
          </p:nvPr>
        </p:nvSpPr>
        <p:spPr>
          <a:xfrm>
            <a:off x="-39425" y="-39425"/>
            <a:ext cx="6562500" cy="67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Low cost. High quality</a:t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9" name="Google Shape;139;g343b4f6a7fa_0_42" title="DSC_053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246520"/>
            <a:ext cx="4222751" cy="281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43b4f6a7fa_0_42" title="DSC_053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6925" y="630625"/>
            <a:ext cx="4016051" cy="268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43b4f6a7fa_0_42" title="DSC_053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300" y="630624"/>
            <a:ext cx="3822725" cy="255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43b4f6a7fa_0_42" title="DSC_0539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6925" y="3384500"/>
            <a:ext cx="4016051" cy="268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3b4f6a7fa_0_52"/>
          <p:cNvSpPr txBox="1"/>
          <p:nvPr>
            <p:ph type="title"/>
          </p:nvPr>
        </p:nvSpPr>
        <p:spPr>
          <a:xfrm>
            <a:off x="0" y="0"/>
            <a:ext cx="6109200" cy="91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200">
                <a:solidFill>
                  <a:srgbClr val="002060"/>
                </a:solidFill>
              </a:rPr>
              <a:t>Grade 2 </a:t>
            </a:r>
            <a:r>
              <a:rPr b="1" lang="pl-PL" sz="3200">
                <a:solidFill>
                  <a:srgbClr val="CC0000"/>
                </a:solidFill>
              </a:rPr>
              <a:t>&lt;3</a:t>
            </a:r>
            <a:endParaRPr b="1" sz="3200">
              <a:solidFill>
                <a:srgbClr val="CC0000"/>
              </a:solidFill>
            </a:endParaRPr>
          </a:p>
        </p:txBody>
      </p:sp>
      <p:pic>
        <p:nvPicPr>
          <p:cNvPr id="149" name="Google Shape;149;g343b4f6a7fa_0_52" title="DSC_054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674" y="1211975"/>
            <a:ext cx="7211827" cy="481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43b4f6a7fa_0_52"/>
          <p:cNvSpPr/>
          <p:nvPr/>
        </p:nvSpPr>
        <p:spPr>
          <a:xfrm>
            <a:off x="3852700" y="3350175"/>
            <a:ext cx="138000" cy="3153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2019-03-19T10:27:49Z</dcterms:created>
  <dc:creator>KK</dc:creator>
</cp:coreProperties>
</file>