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jIcmKENWidMyQxelTXgty4VZHr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34a18171c_0_4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34a18171c_0_4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234a18171c_0_4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34a18171c_0_2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34a18171c_0_2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234a18171c_0_2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34a18171c_0_5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34a18171c_0_5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234a18171c_0_5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34a18171c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34a18171c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234a18171c_0_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34a18171c_0_1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34a18171c_0_1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234a18171c_0_1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Relationship Id="rId6" Type="http://schemas.openxmlformats.org/officeDocument/2006/relationships/image" Target="../media/image18.jpg"/><Relationship Id="rId7" Type="http://schemas.openxmlformats.org/officeDocument/2006/relationships/image" Target="../media/image7.jpg"/><Relationship Id="rId8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9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3.jpg"/><Relationship Id="rId7" Type="http://schemas.openxmlformats.org/officeDocument/2006/relationships/image" Target="../media/image14.jp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9" Type="http://schemas.openxmlformats.org/officeDocument/2006/relationships/image" Target="../media/image23.jpg"/><Relationship Id="rId5" Type="http://schemas.openxmlformats.org/officeDocument/2006/relationships/image" Target="../media/image6.jpg"/><Relationship Id="rId6" Type="http://schemas.openxmlformats.org/officeDocument/2006/relationships/image" Target="../media/image20.jpg"/><Relationship Id="rId7" Type="http://schemas.openxmlformats.org/officeDocument/2006/relationships/image" Target="../media/image5.jpg"/><Relationship Id="rId8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jpg"/><Relationship Id="rId10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31.jpg"/><Relationship Id="rId9" Type="http://schemas.openxmlformats.org/officeDocument/2006/relationships/image" Target="../media/image41.jpg"/><Relationship Id="rId5" Type="http://schemas.openxmlformats.org/officeDocument/2006/relationships/image" Target="../media/image21.jpg"/><Relationship Id="rId6" Type="http://schemas.openxmlformats.org/officeDocument/2006/relationships/image" Target="../media/image25.jpg"/><Relationship Id="rId7" Type="http://schemas.openxmlformats.org/officeDocument/2006/relationships/image" Target="../media/image29.jpg"/><Relationship Id="rId8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g"/><Relationship Id="rId4" Type="http://schemas.openxmlformats.org/officeDocument/2006/relationships/image" Target="../media/image34.jpg"/><Relationship Id="rId5" Type="http://schemas.openxmlformats.org/officeDocument/2006/relationships/image" Target="../media/image26.jpg"/><Relationship Id="rId6" Type="http://schemas.openxmlformats.org/officeDocument/2006/relationships/image" Target="../media/image28.jpg"/><Relationship Id="rId7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Relationship Id="rId5" Type="http://schemas.openxmlformats.org/officeDocument/2006/relationships/image" Target="../media/image39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502625" y="283750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421"/>
              <a:buFont typeface="Arial"/>
              <a:buNone/>
            </a:pPr>
            <a:r>
              <a:rPr b="1" lang="pl-PL" sz="2533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our class in December</a:t>
            </a:r>
            <a:endParaRPr b="1" sz="2533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421"/>
              <a:buFont typeface="Arial"/>
              <a:buNone/>
            </a:pPr>
            <a:r>
              <a:rPr b="1" lang="pl-PL" sz="2533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 grudniu wzięliśmy udział w warsztatach dekorowania bombek</a:t>
            </a:r>
            <a:endParaRPr b="1" sz="2533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61325"/>
            <a:ext cx="3021175" cy="22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175" y="3861316"/>
            <a:ext cx="3021175" cy="22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350" y="3861325"/>
            <a:ext cx="3101650" cy="22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89143"/>
            <a:ext cx="3021175" cy="227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2350" y="1589150"/>
            <a:ext cx="3101650" cy="22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1175" y="1589150"/>
            <a:ext cx="3021175" cy="227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34a18171c_0_46"/>
          <p:cNvSpPr txBox="1"/>
          <p:nvPr>
            <p:ph type="title"/>
          </p:nvPr>
        </p:nvSpPr>
        <p:spPr>
          <a:xfrm>
            <a:off x="457200" y="274650"/>
            <a:ext cx="3157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g3234a18171c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275" y="3829275"/>
            <a:ext cx="3157800" cy="2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234a18171c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675" y="3829287"/>
            <a:ext cx="3060325" cy="23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234a18171c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29275"/>
            <a:ext cx="2934275" cy="2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234a18171c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3033" y="0"/>
            <a:ext cx="2880967" cy="382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234a18171c_0_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880974" cy="382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234a18171c_0_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2775" y="0"/>
            <a:ext cx="3390250" cy="254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234a18171c_0_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84075" y="1580400"/>
            <a:ext cx="3525800" cy="26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34a18171c_0_25"/>
          <p:cNvSpPr txBox="1"/>
          <p:nvPr>
            <p:ph type="title"/>
          </p:nvPr>
        </p:nvSpPr>
        <p:spPr>
          <a:xfrm>
            <a:off x="0" y="0"/>
            <a:ext cx="6472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3160"/>
              <a:t>Każdy wcielił się w Świętego Mikołaja </a:t>
            </a:r>
            <a:endParaRPr sz="316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3160"/>
              <a:t>i obchodziliśmy klasowe mikołajki</a:t>
            </a:r>
            <a:endParaRPr sz="3160"/>
          </a:p>
        </p:txBody>
      </p:sp>
      <p:pic>
        <p:nvPicPr>
          <p:cNvPr id="114" name="Google Shape;114;g3234a18171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62775"/>
            <a:ext cx="3002275" cy="25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234a18171c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5150"/>
            <a:ext cx="3002266" cy="22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234a18171c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2275" y="1426225"/>
            <a:ext cx="2390575" cy="21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234a18171c_0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5700" y="3881550"/>
            <a:ext cx="3168300" cy="22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234a18171c_0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2275" y="3591674"/>
            <a:ext cx="2984525" cy="25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234a18171c_0_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7675" y="0"/>
            <a:ext cx="2914850" cy="22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234a18171c_0_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2850" y="1716125"/>
            <a:ext cx="3751150" cy="21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34a18171c_0_58"/>
          <p:cNvSpPr txBox="1"/>
          <p:nvPr>
            <p:ph type="title"/>
          </p:nvPr>
        </p:nvSpPr>
        <p:spPr>
          <a:xfrm>
            <a:off x="-91000" y="-279525"/>
            <a:ext cx="6447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1960"/>
              <a:t>Odbył się szkolny “Pijama Day” podczas którego razem z klasą pierwszą tworzyliśmy ciasteczkowe budowle</a:t>
            </a:r>
            <a:endParaRPr sz="1960"/>
          </a:p>
        </p:txBody>
      </p:sp>
      <p:pic>
        <p:nvPicPr>
          <p:cNvPr id="127" name="Google Shape;127;g3234a18171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31750"/>
            <a:ext cx="3048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234a18171c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4231750"/>
            <a:ext cx="3048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234a18171c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4231750"/>
            <a:ext cx="3048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234a18171c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326750"/>
            <a:ext cx="3048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234a18171c_0_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8000" y="2326750"/>
            <a:ext cx="3048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234a18171c_0_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6000" y="2326750"/>
            <a:ext cx="3048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234a18171c_0_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809525"/>
            <a:ext cx="2427575" cy="15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234a18171c_0_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000" y="273025"/>
            <a:ext cx="3048000" cy="20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234a18171c_0_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37775" y="705525"/>
            <a:ext cx="3048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34a18171c_0_0"/>
          <p:cNvSpPr txBox="1"/>
          <p:nvPr>
            <p:ph type="title"/>
          </p:nvPr>
        </p:nvSpPr>
        <p:spPr>
          <a:xfrm>
            <a:off x="-816450" y="-14336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460"/>
              <a:t>Przygotowaliśmy przedstawienie świąteczne</a:t>
            </a:r>
            <a:endParaRPr sz="2460"/>
          </a:p>
        </p:txBody>
      </p:sp>
      <p:sp>
        <p:nvSpPr>
          <p:cNvPr id="142" name="Google Shape;142;g3234a18171c_0_0"/>
          <p:cNvSpPr txBox="1"/>
          <p:nvPr>
            <p:ph idx="1" type="body"/>
          </p:nvPr>
        </p:nvSpPr>
        <p:spPr>
          <a:xfrm flipH="1">
            <a:off x="470250" y="4754875"/>
            <a:ext cx="1058100" cy="13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g3234a18171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3894902"/>
            <a:ext cx="3048000" cy="22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234a18171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2076"/>
            <a:ext cx="30480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234a18171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1086725"/>
            <a:ext cx="3048000" cy="21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234a18171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0" y="688327"/>
            <a:ext cx="3048000" cy="22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234a18171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73127"/>
            <a:ext cx="3048000" cy="22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234a18171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8000" y="2919900"/>
            <a:ext cx="3048000" cy="2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34a18171c_0_13"/>
          <p:cNvSpPr txBox="1"/>
          <p:nvPr>
            <p:ph type="title"/>
          </p:nvPr>
        </p:nvSpPr>
        <p:spPr>
          <a:xfrm>
            <a:off x="2566850" y="274650"/>
            <a:ext cx="17571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234a18171c_0_13"/>
          <p:cNvSpPr txBox="1"/>
          <p:nvPr>
            <p:ph idx="1" type="body"/>
          </p:nvPr>
        </p:nvSpPr>
        <p:spPr>
          <a:xfrm>
            <a:off x="4323950" y="3860075"/>
            <a:ext cx="4362900" cy="226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g3234a18171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850" y="0"/>
            <a:ext cx="4019150" cy="302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234a18171c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019150" cy="302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234a18171c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400" y="3689821"/>
            <a:ext cx="3239600" cy="24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234a18171c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5500" y="2349049"/>
            <a:ext cx="2788900" cy="20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234a18171c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2900" y="55620"/>
            <a:ext cx="2788900" cy="209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234a18171c_0_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159325"/>
            <a:ext cx="3944975" cy="29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