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3" roundtripDataSignature="AMtx7miNwXlnT6x6pas2La3oSlfFTKh8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customschemas.google.com/relationships/presentationmetadata" Target="meta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19f40629a1_0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319f40629a1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" name="Google Shape;103;g319f40629a1_0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19f40629a1_0_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319f40629a1_0_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g319f40629a1_0_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85064366e2_0_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" name="Google Shape;130;g285064366e2_0_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62e8c06c9_0_2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2d62e8c06c9_0_2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g2d62e8c06c9_0_2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d62e8c06c9_0_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2d62e8c06c9_0_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g2d62e8c06c9_0_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d62e8c06c9_0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2d62e8c06c9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g2d62e8c06c9_0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jpg"/><Relationship Id="rId10" Type="http://schemas.openxmlformats.org/officeDocument/2006/relationships/image" Target="../media/image5.jpg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9.jpg"/><Relationship Id="rId9" Type="http://schemas.openxmlformats.org/officeDocument/2006/relationships/image" Target="../media/image13.jpg"/><Relationship Id="rId5" Type="http://schemas.openxmlformats.org/officeDocument/2006/relationships/image" Target="../media/image31.jpg"/><Relationship Id="rId6" Type="http://schemas.openxmlformats.org/officeDocument/2006/relationships/image" Target="../media/image17.jpg"/><Relationship Id="rId7" Type="http://schemas.openxmlformats.org/officeDocument/2006/relationships/image" Target="../media/image26.jpg"/><Relationship Id="rId8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25.jpg"/><Relationship Id="rId5" Type="http://schemas.openxmlformats.org/officeDocument/2006/relationships/image" Target="../media/image14.jpg"/><Relationship Id="rId6" Type="http://schemas.openxmlformats.org/officeDocument/2006/relationships/image" Target="../media/image20.jpg"/><Relationship Id="rId7" Type="http://schemas.openxmlformats.org/officeDocument/2006/relationships/image" Target="../media/image10.jpg"/><Relationship Id="rId8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7.jpg"/><Relationship Id="rId5" Type="http://schemas.openxmlformats.org/officeDocument/2006/relationships/image" Target="../media/image16.jpg"/><Relationship Id="rId6" Type="http://schemas.openxmlformats.org/officeDocument/2006/relationships/image" Target="../media/image8.jpg"/><Relationship Id="rId7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g"/><Relationship Id="rId4" Type="http://schemas.openxmlformats.org/officeDocument/2006/relationships/image" Target="../media/image24.jpg"/><Relationship Id="rId9" Type="http://schemas.openxmlformats.org/officeDocument/2006/relationships/image" Target="../media/image2.jpg"/><Relationship Id="rId5" Type="http://schemas.openxmlformats.org/officeDocument/2006/relationships/image" Target="../media/image36.jpg"/><Relationship Id="rId6" Type="http://schemas.openxmlformats.org/officeDocument/2006/relationships/image" Target="../media/image35.jpg"/><Relationship Id="rId7" Type="http://schemas.openxmlformats.org/officeDocument/2006/relationships/image" Target="../media/image28.jpg"/><Relationship Id="rId8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23.jpg"/><Relationship Id="rId9" Type="http://schemas.openxmlformats.org/officeDocument/2006/relationships/image" Target="../media/image2.jpg"/><Relationship Id="rId5" Type="http://schemas.openxmlformats.org/officeDocument/2006/relationships/image" Target="../media/image33.jpg"/><Relationship Id="rId6" Type="http://schemas.openxmlformats.org/officeDocument/2006/relationships/image" Target="../media/image39.jpg"/><Relationship Id="rId7" Type="http://schemas.openxmlformats.org/officeDocument/2006/relationships/image" Target="../media/image29.jpg"/><Relationship Id="rId8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jpg"/><Relationship Id="rId4" Type="http://schemas.openxmlformats.org/officeDocument/2006/relationships/image" Target="../media/image34.jpg"/><Relationship Id="rId5" Type="http://schemas.openxmlformats.org/officeDocument/2006/relationships/image" Target="../media/image30.jpg"/><Relationship Id="rId6" Type="http://schemas.openxmlformats.org/officeDocument/2006/relationships/image" Target="../media/image41.jpg"/><Relationship Id="rId7" Type="http://schemas.openxmlformats.org/officeDocument/2006/relationships/image" Target="../media/image37.jpg"/><Relationship Id="rId8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40.jpg"/><Relationship Id="rId5" Type="http://schemas.openxmlformats.org/officeDocument/2006/relationships/image" Target="../media/image43.jpg"/><Relationship Id="rId6" Type="http://schemas.openxmlformats.org/officeDocument/2006/relationships/image" Target="../media/image42.jpg"/><Relationship Id="rId7" Type="http://schemas.openxmlformats.org/officeDocument/2006/relationships/image" Target="../media/image45.jpg"/><Relationship Id="rId8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4888" y="3616201"/>
            <a:ext cx="2189727" cy="1642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>
            <p:ph type="title"/>
          </p:nvPr>
        </p:nvSpPr>
        <p:spPr>
          <a:xfrm>
            <a:off x="502625" y="283750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December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grudniu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93400"/>
            <a:ext cx="2761951" cy="368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85675" y="649625"/>
            <a:ext cx="2958324" cy="3944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61950" y="1382075"/>
            <a:ext cx="1675599" cy="223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37550" y="1433975"/>
            <a:ext cx="1770724" cy="236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8">
            <a:alphaModFix/>
          </a:blip>
          <a:srcRect b="12577" l="12370" r="15327" t="14636"/>
          <a:stretch/>
        </p:blipFill>
        <p:spPr>
          <a:xfrm>
            <a:off x="4533800" y="3802175"/>
            <a:ext cx="1770724" cy="237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85675" y="4303025"/>
            <a:ext cx="2978831" cy="223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0" y="4700075"/>
            <a:ext cx="2832051" cy="21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832050" y="4976000"/>
            <a:ext cx="1701750" cy="1276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dyk Darmowe zdjęcie - Public Domain Pictures" id="98" name="Google Shape;98;p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175925" y="4976000"/>
            <a:ext cx="263950" cy="226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dyk Darmowe zdjęcie - Public Domain Pictures" id="99" name="Google Shape;99;p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385375" y="5698375"/>
            <a:ext cx="148436" cy="1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319f40629a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6125" y="3650774"/>
            <a:ext cx="3528837" cy="264662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319f40629a1_0_0"/>
          <p:cNvSpPr txBox="1"/>
          <p:nvPr>
            <p:ph type="title"/>
          </p:nvPr>
        </p:nvSpPr>
        <p:spPr>
          <a:xfrm>
            <a:off x="240425" y="185975"/>
            <a:ext cx="2390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Science </a:t>
            </a:r>
            <a:endParaRPr/>
          </a:p>
        </p:txBody>
      </p:sp>
      <p:sp>
        <p:nvSpPr>
          <p:cNvPr id="107" name="Google Shape;107;g319f40629a1_0_0"/>
          <p:cNvSpPr txBox="1"/>
          <p:nvPr/>
        </p:nvSpPr>
        <p:spPr>
          <a:xfrm>
            <a:off x="3795388" y="2334600"/>
            <a:ext cx="2872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pl-PL" sz="2600" u="none" cap="none" strike="noStrik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made Greenhouse in classroom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319f40629a1_0_0"/>
          <p:cNvSpPr txBox="1"/>
          <p:nvPr/>
        </p:nvSpPr>
        <p:spPr>
          <a:xfrm>
            <a:off x="167500" y="4113500"/>
            <a:ext cx="3000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pl-PL" sz="3000" u="none" cap="none" strike="noStrik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know how birds are built and their lifecycle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g319f40629a1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02" y="1386025"/>
            <a:ext cx="3360727" cy="2520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19f40629a1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10675" y="795450"/>
            <a:ext cx="2333326" cy="3111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19f40629a1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44948" y="3866625"/>
            <a:ext cx="2199049" cy="293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19f40629a1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84150" y="0"/>
            <a:ext cx="3191593" cy="2393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dyk Darmowe zdjęcie - Public Domain Pictures" id="113" name="Google Shape;113;g319f40629a1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43575" y="4727725"/>
            <a:ext cx="231800" cy="199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dyk Darmowe zdjęcie - Public Domain Pictures" id="114" name="Google Shape;114;g319f40629a1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63649" y="522175"/>
            <a:ext cx="318275" cy="27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319f40629a1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0525" y="959125"/>
            <a:ext cx="2064599" cy="30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319f40629a1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2900" y="3523351"/>
            <a:ext cx="3534100" cy="265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319f40629a1_0_5"/>
          <p:cNvSpPr txBox="1"/>
          <p:nvPr>
            <p:ph type="title"/>
          </p:nvPr>
        </p:nvSpPr>
        <p:spPr>
          <a:xfrm>
            <a:off x="457200" y="274650"/>
            <a:ext cx="4134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Canadian Program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t/>
            </a:r>
            <a:endParaRPr/>
          </a:p>
        </p:txBody>
      </p:sp>
      <p:pic>
        <p:nvPicPr>
          <p:cNvPr id="123" name="Google Shape;123;g319f40629a1_0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96425" y="192200"/>
            <a:ext cx="2571744" cy="342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19f40629a1_0_5"/>
          <p:cNvPicPr preferRelativeResize="0"/>
          <p:nvPr/>
        </p:nvPicPr>
        <p:blipFill rotWithShape="1">
          <a:blip r:embed="rId6">
            <a:alphaModFix/>
          </a:blip>
          <a:srcRect b="0" l="0" r="12110" t="0"/>
          <a:stretch/>
        </p:blipFill>
        <p:spPr>
          <a:xfrm>
            <a:off x="5927525" y="3429000"/>
            <a:ext cx="3216476" cy="274492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319f40629a1_0_5"/>
          <p:cNvSpPr txBox="1"/>
          <p:nvPr/>
        </p:nvSpPr>
        <p:spPr>
          <a:xfrm>
            <a:off x="6635975" y="706325"/>
            <a:ext cx="20646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pl-PL" sz="2300" u="none" cap="none" strike="noStrik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lot of creative work, learning about history of Thanksgiving.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319f40629a1_0_5"/>
          <p:cNvSpPr txBox="1"/>
          <p:nvPr/>
        </p:nvSpPr>
        <p:spPr>
          <a:xfrm>
            <a:off x="0" y="4049125"/>
            <a:ext cx="2991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l-PL" sz="2400" u="none" cap="none" strike="noStrik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also know the game of bingo and we practise numbers and letters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g319f40629a1_0_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959125"/>
            <a:ext cx="2262593" cy="301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85064366e2_0_8"/>
          <p:cNvSpPr txBox="1"/>
          <p:nvPr>
            <p:ph type="title"/>
          </p:nvPr>
        </p:nvSpPr>
        <p:spPr>
          <a:xfrm>
            <a:off x="151725" y="972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omic Sans MS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Program Polski</a:t>
            </a:r>
            <a:b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Polish Program</a:t>
            </a:r>
            <a:endParaRPr sz="3200"/>
          </a:p>
        </p:txBody>
      </p:sp>
      <p:pic>
        <p:nvPicPr>
          <p:cNvPr id="133" name="Google Shape;133;g285064366e2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26983"/>
            <a:ext cx="2399274" cy="319902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85064366e2_0_8"/>
          <p:cNvSpPr txBox="1"/>
          <p:nvPr/>
        </p:nvSpPr>
        <p:spPr>
          <a:xfrm>
            <a:off x="2471100" y="1275238"/>
            <a:ext cx="2524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pl-PL" sz="2200" u="none" cap="none" strike="noStrik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listopadzie poznawaliśmy nasze zmysły i sprawdzaliśmy, czy sprawnie działają !</a:t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g285064366e2_0_8"/>
          <p:cNvPicPr preferRelativeResize="0"/>
          <p:nvPr/>
        </p:nvPicPr>
        <p:blipFill rotWithShape="1">
          <a:blip r:embed="rId4">
            <a:alphaModFix/>
          </a:blip>
          <a:srcRect b="0" l="11166" r="0" t="0"/>
          <a:stretch/>
        </p:blipFill>
        <p:spPr>
          <a:xfrm>
            <a:off x="0" y="4526000"/>
            <a:ext cx="2617477" cy="220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285064366e2_0_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72550" y="3526575"/>
            <a:ext cx="3379451" cy="262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285064366e2_0_8"/>
          <p:cNvPicPr preferRelativeResize="0"/>
          <p:nvPr/>
        </p:nvPicPr>
        <p:blipFill rotWithShape="1">
          <a:blip r:embed="rId6">
            <a:alphaModFix/>
          </a:blip>
          <a:srcRect b="7441" l="0" r="0" t="0"/>
          <a:stretch/>
        </p:blipFill>
        <p:spPr>
          <a:xfrm>
            <a:off x="4661450" y="653700"/>
            <a:ext cx="2327869" cy="28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85064366e2_0_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89337" y="653700"/>
            <a:ext cx="2154662" cy="287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85064366e2_0_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50625" y="3526575"/>
            <a:ext cx="3493376" cy="2620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dyk Darmowe zdjęcie - Public Domain Pictures" id="140" name="Google Shape;140;g285064366e2_0_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0249" y="2017975"/>
            <a:ext cx="312149" cy="268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dyk Darmowe zdjęcie - Public Domain Pictures" id="141" name="Google Shape;141;g285064366e2_0_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00624" y="4249475"/>
            <a:ext cx="214624" cy="18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g2d62e8c06c9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0675" y="4345300"/>
            <a:ext cx="2047875" cy="19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2d62e8c06c9_0_20"/>
          <p:cNvSpPr txBox="1"/>
          <p:nvPr>
            <p:ph type="title"/>
          </p:nvPr>
        </p:nvSpPr>
        <p:spPr>
          <a:xfrm>
            <a:off x="210850" y="205675"/>
            <a:ext cx="3425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Język Francuski 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French 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9" name="Google Shape;149;g2d62e8c06c9_0_20"/>
          <p:cNvSpPr txBox="1"/>
          <p:nvPr/>
        </p:nvSpPr>
        <p:spPr>
          <a:xfrm>
            <a:off x="6030300" y="678400"/>
            <a:ext cx="30000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pl-PL" sz="2500" u="none" cap="none" strike="noStrik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Na Francuskim nauczyliśmy się już kilku kolorów, wiemy jak się przedstawić i zapytać o samopoczucie. Znamy też części ciała !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g2d62e8c06c9_0_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417650"/>
            <a:ext cx="3281198" cy="246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d62e8c06c9_0_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878550"/>
            <a:ext cx="3281198" cy="246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2d62e8c06c9_0_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41788" y="798088"/>
            <a:ext cx="2660425" cy="354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2d62e8c06c9_0_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41775" y="3547250"/>
            <a:ext cx="2052242" cy="273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2d62e8c06c9_0_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40571" y="4326400"/>
            <a:ext cx="3179469" cy="2384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dyk Darmowe zdjęcie - Public Domain Pictures" id="155" name="Google Shape;155;g2d62e8c06c9_0_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46574" y="5793775"/>
            <a:ext cx="318275" cy="27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2d62e8c06c9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7075" y="615500"/>
            <a:ext cx="4286925" cy="321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2d62e8c06c9_0_5"/>
          <p:cNvPicPr preferRelativeResize="0"/>
          <p:nvPr/>
        </p:nvPicPr>
        <p:blipFill rotWithShape="1">
          <a:blip r:embed="rId4">
            <a:alphaModFix/>
          </a:blip>
          <a:srcRect b="-10301" l="0" r="0" t="0"/>
          <a:stretch/>
        </p:blipFill>
        <p:spPr>
          <a:xfrm>
            <a:off x="2508800" y="2577725"/>
            <a:ext cx="3054551" cy="407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d62e8c06c9_0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29000"/>
            <a:ext cx="2571744" cy="342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d62e8c06c9_0_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14000" y="3578726"/>
            <a:ext cx="3629998" cy="272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2d62e8c06c9_0_5"/>
          <p:cNvSpPr txBox="1"/>
          <p:nvPr/>
        </p:nvSpPr>
        <p:spPr>
          <a:xfrm>
            <a:off x="142600" y="122850"/>
            <a:ext cx="22077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l-PL" sz="2400" u="none" cap="none" strike="noStrik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managed to take advantage of first snow - snowman and snowball fights were great !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g2d62e8c06c9_0_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85324" y="18450"/>
            <a:ext cx="25717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dyk Darmowe zdjęcie - Public Domain Pictures" id="167" name="Google Shape;167;g2d62e8c06c9_0_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72509" y="3379725"/>
            <a:ext cx="414874" cy="35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2d62e8c06c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755628" cy="1877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2d62e8c06c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2825" y="709475"/>
            <a:ext cx="2721174" cy="3628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2d62e8c06c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0300" y="3623219"/>
            <a:ext cx="3581727" cy="2686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2d62e8c06c9_0_0"/>
          <p:cNvSpPr txBox="1"/>
          <p:nvPr/>
        </p:nvSpPr>
        <p:spPr>
          <a:xfrm>
            <a:off x="3755625" y="788050"/>
            <a:ext cx="27984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pl-PL" sz="1900" u="none" cap="none" strike="noStrik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Turkeys in disguise, Pin the feather, Corn Kernel Race, Story Bracelets and Glove snacks - these are just a few of the activities we did during november and Thanksgiving day !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g2d62e8c06c9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81725" y="3604750"/>
            <a:ext cx="2028568" cy="2704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d62e8c06c9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4094975"/>
            <a:ext cx="3581727" cy="270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2d62e8c06c9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1704225"/>
            <a:ext cx="3755628" cy="250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