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2" roundtripDataSignature="AMtx7mjGAhwpT48KmWxWxRDKXu13CDsC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9f40629a1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319f40629a1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g319f40629a1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19f40629a1_0_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319f40629a1_0_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g319f40629a1_0_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5064366e2_0_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g285064366e2_0_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d62e8c06c9_0_2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2d62e8c06c9_0_2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2d62e8c06c9_0_2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2244a9c2a9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2244a9c2a9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2244a9c2a9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8.jpg"/><Relationship Id="rId5" Type="http://schemas.openxmlformats.org/officeDocument/2006/relationships/image" Target="../media/image2.jpg"/><Relationship Id="rId6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4.jpg"/><Relationship Id="rId5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5" Type="http://schemas.openxmlformats.org/officeDocument/2006/relationships/image" Target="../media/image11.jpg"/><Relationship Id="rId6" Type="http://schemas.openxmlformats.org/officeDocument/2006/relationships/image" Target="../media/image15.jpg"/><Relationship Id="rId7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69275" y="283750"/>
            <a:ext cx="695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In our class in December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W naszej klasie w grudniu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96"/>
              <a:buFont typeface="Arial"/>
              <a:buNone/>
            </a:pPr>
            <a:r>
              <a:t/>
            </a:r>
            <a:endParaRPr sz="2644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96"/>
              <a:buFont typeface="Arial"/>
              <a:buNone/>
            </a:pPr>
            <a:r>
              <a:rPr lang="pl-PL" sz="2644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Tworzymy własne tory z przeszkodami</a:t>
            </a:r>
            <a:endParaRPr sz="2644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0800" y="2299713"/>
            <a:ext cx="2441674" cy="36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625" y="2299711"/>
            <a:ext cx="2441674" cy="367149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6483925" y="775875"/>
            <a:ext cx="2175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Science: Food chain</a:t>
            </a:r>
            <a:endParaRPr sz="2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8974" y="1800850"/>
            <a:ext cx="3256724" cy="216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8975" y="3805357"/>
            <a:ext cx="3256724" cy="2165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9f40629a1_0_0"/>
          <p:cNvSpPr txBox="1"/>
          <p:nvPr/>
        </p:nvSpPr>
        <p:spPr>
          <a:xfrm>
            <a:off x="332500" y="152375"/>
            <a:ext cx="5306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 wycieczce w miejskiej bibliotece</a:t>
            </a:r>
            <a:endParaRPr sz="2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0" name="Google Shape;100;g319f40629a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875" y="876778"/>
            <a:ext cx="4130724" cy="274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19f40629a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375" y="876775"/>
            <a:ext cx="4404731" cy="29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19f40629a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375" y="3429000"/>
            <a:ext cx="3906125" cy="259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19f40629a1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6850" y="3097399"/>
            <a:ext cx="4404746" cy="292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9f40629a1_0_5"/>
          <p:cNvSpPr txBox="1"/>
          <p:nvPr/>
        </p:nvSpPr>
        <p:spPr>
          <a:xfrm>
            <a:off x="304800" y="249375"/>
            <a:ext cx="59991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Stroimy salę na świąteczny czas</a:t>
            </a:r>
            <a:endParaRPr sz="2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0" name="Google Shape;110;g319f40629a1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75" y="865825"/>
            <a:ext cx="4197924" cy="279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19f40629a1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675" y="3373575"/>
            <a:ext cx="3985024" cy="265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319f40629a1_0_5"/>
          <p:cNvSpPr txBox="1"/>
          <p:nvPr/>
        </p:nvSpPr>
        <p:spPr>
          <a:xfrm>
            <a:off x="4862950" y="775850"/>
            <a:ext cx="46827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Zdobimy bombki podczas warsztatów</a:t>
            </a:r>
            <a:endParaRPr sz="2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3" name="Google Shape;113;g319f40629a1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4475" y="1706750"/>
            <a:ext cx="2794398" cy="420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19f40629a1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9375" y="2417224"/>
            <a:ext cx="1952699" cy="2936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5064366e2_0_8"/>
          <p:cNvSpPr txBox="1"/>
          <p:nvPr/>
        </p:nvSpPr>
        <p:spPr>
          <a:xfrm>
            <a:off x="374075" y="346375"/>
            <a:ext cx="5472600" cy="10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Obchodzimy klasowe Mikołajki</a:t>
            </a:r>
            <a:endParaRPr sz="2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0" name="Google Shape;120;g285064366e2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50" y="1198412"/>
            <a:ext cx="2966851" cy="446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85064366e2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0100" y="1510140"/>
            <a:ext cx="2966851" cy="4461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85064366e2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425" y="942125"/>
            <a:ext cx="2842099" cy="4273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d62e8c06c9_0_20"/>
          <p:cNvSpPr txBox="1"/>
          <p:nvPr/>
        </p:nvSpPr>
        <p:spPr>
          <a:xfrm>
            <a:off x="193975" y="113200"/>
            <a:ext cx="57774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Pieczemy pierniki</a:t>
            </a:r>
            <a:r>
              <a:rPr lang="pl-PL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 szykujemy niespodzianki :-) </a:t>
            </a:r>
            <a:endParaRPr sz="2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9" name="Google Shape;129;g2d62e8c06c9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0675" y="831250"/>
            <a:ext cx="4166600" cy="277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d62e8c06c9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047113"/>
            <a:ext cx="3517450" cy="233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2d62e8c06c9_0_20"/>
          <p:cNvSpPr txBox="1"/>
          <p:nvPr/>
        </p:nvSpPr>
        <p:spPr>
          <a:xfrm>
            <a:off x="193975" y="3338950"/>
            <a:ext cx="6885600" cy="10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2" name="Google Shape;132;g2d62e8c06c9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3602201"/>
            <a:ext cx="1634948" cy="245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d62e8c06c9_0_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7548" y="3899375"/>
            <a:ext cx="3249812" cy="216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d62e8c06c9_0_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7461" y="3899375"/>
            <a:ext cx="3249812" cy="216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2244a9c2a9_0_0"/>
          <p:cNvSpPr txBox="1"/>
          <p:nvPr>
            <p:ph type="title"/>
          </p:nvPr>
        </p:nvSpPr>
        <p:spPr>
          <a:xfrm>
            <a:off x="457200" y="71875"/>
            <a:ext cx="4222800" cy="747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00">
                <a:latin typeface="Comic Sans MS"/>
                <a:ea typeface="Comic Sans MS"/>
                <a:cs typeface="Comic Sans MS"/>
                <a:sym typeface="Comic Sans MS"/>
              </a:rPr>
              <a:t>Pajama Day</a:t>
            </a:r>
            <a:endParaRPr sz="3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1" name="Google Shape;141;g32244a9c2a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062" y="954875"/>
            <a:ext cx="7779876" cy="517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