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1" roundtripDataSignature="AMtx7mgGkRSOeEVqD26ATfzVZBsjavaJ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customschemas.google.com/relationships/presentationmetadata" Target="metadata"/><Relationship Id="rId10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9f40629a1_0_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319f40629a1_0_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g319f40629a1_0_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85064366e2_0_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g285064366e2_0_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62e8c06c9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2d62e8c06c9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g2d62e8c06c9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332139653_0_2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2332139653_0_2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2332139653_0_2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9.jpg"/><Relationship Id="rId5" Type="http://schemas.openxmlformats.org/officeDocument/2006/relationships/image" Target="../media/image5.jpg"/><Relationship Id="rId6" Type="http://schemas.openxmlformats.org/officeDocument/2006/relationships/image" Target="../media/image13.jpg"/><Relationship Id="rId7" Type="http://schemas.openxmlformats.org/officeDocument/2006/relationships/image" Target="../media/image9.jp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11.jpg"/><Relationship Id="rId5" Type="http://schemas.openxmlformats.org/officeDocument/2006/relationships/image" Target="../media/image7.jpg"/><Relationship Id="rId6" Type="http://schemas.openxmlformats.org/officeDocument/2006/relationships/image" Target="../media/image25.jpg"/><Relationship Id="rId7" Type="http://schemas.openxmlformats.org/officeDocument/2006/relationships/image" Target="../media/image4.jpg"/><Relationship Id="rId8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Relationship Id="rId4" Type="http://schemas.openxmlformats.org/officeDocument/2006/relationships/image" Target="../media/image18.jpg"/><Relationship Id="rId5" Type="http://schemas.openxmlformats.org/officeDocument/2006/relationships/image" Target="../media/image22.jpg"/><Relationship Id="rId6" Type="http://schemas.openxmlformats.org/officeDocument/2006/relationships/image" Target="../media/image12.jpg"/><Relationship Id="rId7" Type="http://schemas.openxmlformats.org/officeDocument/2006/relationships/image" Target="../media/image10.jpg"/><Relationship Id="rId8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21.jpg"/><Relationship Id="rId9" Type="http://schemas.openxmlformats.org/officeDocument/2006/relationships/image" Target="../media/image30.jpg"/><Relationship Id="rId5" Type="http://schemas.openxmlformats.org/officeDocument/2006/relationships/image" Target="../media/image6.jpg"/><Relationship Id="rId6" Type="http://schemas.openxmlformats.org/officeDocument/2006/relationships/image" Target="../media/image15.jpg"/><Relationship Id="rId7" Type="http://schemas.openxmlformats.org/officeDocument/2006/relationships/image" Target="../media/image14.jpg"/><Relationship Id="rId8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Relationship Id="rId4" Type="http://schemas.openxmlformats.org/officeDocument/2006/relationships/image" Target="../media/image2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December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grudniu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13100"/>
            <a:ext cx="3503227" cy="262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3201" y="2362163"/>
            <a:ext cx="2839799" cy="378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25" y="3940524"/>
            <a:ext cx="3483571" cy="261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3400" y="1810674"/>
            <a:ext cx="2839798" cy="212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44588" y="3940524"/>
            <a:ext cx="2937426" cy="220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33200" y="764776"/>
            <a:ext cx="2839800" cy="159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319f40629a1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06050"/>
            <a:ext cx="3518351" cy="263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319f40629a1_0_5"/>
          <p:cNvSpPr txBox="1"/>
          <p:nvPr>
            <p:ph type="title"/>
          </p:nvPr>
        </p:nvSpPr>
        <p:spPr>
          <a:xfrm>
            <a:off x="-49275" y="322025"/>
            <a:ext cx="4134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Canadian Program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/>
          </a:p>
        </p:txBody>
      </p:sp>
      <p:sp>
        <p:nvSpPr>
          <p:cNvPr id="102" name="Google Shape;102;g319f40629a1_0_5"/>
          <p:cNvSpPr txBox="1"/>
          <p:nvPr/>
        </p:nvSpPr>
        <p:spPr>
          <a:xfrm>
            <a:off x="5128400" y="499400"/>
            <a:ext cx="2064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g319f40629a1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48775"/>
            <a:ext cx="3009751" cy="2257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19f40629a1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4875" y="693075"/>
            <a:ext cx="3884375" cy="291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19f40629a1_0_5"/>
          <p:cNvPicPr preferRelativeResize="0"/>
          <p:nvPr/>
        </p:nvPicPr>
        <p:blipFill rotWithShape="1">
          <a:blip r:embed="rId6">
            <a:alphaModFix/>
          </a:blip>
          <a:srcRect b="0" l="12914" r="0" t="0"/>
          <a:stretch/>
        </p:blipFill>
        <p:spPr>
          <a:xfrm>
            <a:off x="6904425" y="3429000"/>
            <a:ext cx="2239580" cy="34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19f40629a1_0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8350" y="3606350"/>
            <a:ext cx="3386076" cy="253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19f40629a1_0_5"/>
          <p:cNvPicPr preferRelativeResize="0"/>
          <p:nvPr/>
        </p:nvPicPr>
        <p:blipFill rotWithShape="1">
          <a:blip r:embed="rId8">
            <a:alphaModFix/>
          </a:blip>
          <a:srcRect b="0" l="30458" r="0" t="0"/>
          <a:stretch/>
        </p:blipFill>
        <p:spPr>
          <a:xfrm>
            <a:off x="3009750" y="1066800"/>
            <a:ext cx="2539848" cy="273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285064366e2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100" y="3902000"/>
            <a:ext cx="1776326" cy="236843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285064366e2_0_8"/>
          <p:cNvSpPr txBox="1"/>
          <p:nvPr>
            <p:ph type="title"/>
          </p:nvPr>
        </p:nvSpPr>
        <p:spPr>
          <a:xfrm>
            <a:off x="151725" y="972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mic Sans MS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Program Polski</a:t>
            </a:r>
            <a:b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Polish Program</a:t>
            </a:r>
            <a:endParaRPr sz="3200"/>
          </a:p>
        </p:txBody>
      </p:sp>
      <p:pic>
        <p:nvPicPr>
          <p:cNvPr id="114" name="Google Shape;114;g285064366e2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808" y="1240300"/>
            <a:ext cx="3890084" cy="291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285064366e2_0_8"/>
          <p:cNvPicPr preferRelativeResize="0"/>
          <p:nvPr/>
        </p:nvPicPr>
        <p:blipFill rotWithShape="1">
          <a:blip r:embed="rId5">
            <a:alphaModFix/>
          </a:blip>
          <a:srcRect b="0" l="0" r="0" t="15038"/>
          <a:stretch/>
        </p:blipFill>
        <p:spPr>
          <a:xfrm>
            <a:off x="5907375" y="670050"/>
            <a:ext cx="3233399" cy="356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285064366e2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157850"/>
            <a:ext cx="2025112" cy="27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85064366e2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2273" y="670050"/>
            <a:ext cx="2025101" cy="270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85064366e2_0_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01425" y="3320900"/>
            <a:ext cx="2105948" cy="280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285064366e2_0_8"/>
          <p:cNvSpPr txBox="1"/>
          <p:nvPr>
            <p:ph type="title"/>
          </p:nvPr>
        </p:nvSpPr>
        <p:spPr>
          <a:xfrm>
            <a:off x="6026325" y="4266445"/>
            <a:ext cx="29955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mic Sans MS"/>
              <a:buNone/>
            </a:pPr>
            <a:r>
              <a:rPr lang="pl-PL" sz="2300"/>
              <a:t>W grudniu mieliśmy wiele przygotowań do Wigilii - ozdabianie sali, prezenty dla rodziców i ćwiczenie na występy.</a:t>
            </a:r>
            <a:endParaRPr sz="2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2d62e8c06c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7469" y="4180362"/>
            <a:ext cx="2412700" cy="36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2d62e8c06c9_0_0"/>
          <p:cNvSpPr txBox="1"/>
          <p:nvPr>
            <p:ph type="title"/>
          </p:nvPr>
        </p:nvSpPr>
        <p:spPr>
          <a:xfrm>
            <a:off x="151725" y="972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mic Sans MS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Pijama party</a:t>
            </a:r>
            <a:endParaRPr sz="3200"/>
          </a:p>
        </p:txBody>
      </p:sp>
      <p:pic>
        <p:nvPicPr>
          <p:cNvPr id="127" name="Google Shape;127;g2d62e8c06c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28099"/>
            <a:ext cx="3080300" cy="205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d62e8c06c9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1850" y="2124326"/>
            <a:ext cx="3080305" cy="205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d62e8c06c9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3675" y="1052738"/>
            <a:ext cx="3006449" cy="200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d62e8c06c9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084125"/>
            <a:ext cx="3080300" cy="205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d62e8c06c9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80300" y="4108875"/>
            <a:ext cx="3080300" cy="205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d62e8c06c9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23675" y="3059475"/>
            <a:ext cx="3080300" cy="20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d62e8c06c9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4851250"/>
            <a:ext cx="3080300" cy="2056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32332139653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" y="3580140"/>
            <a:ext cx="3848873" cy="256906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2332139653_0_2"/>
          <p:cNvSpPr txBox="1"/>
          <p:nvPr>
            <p:ph type="title"/>
          </p:nvPr>
        </p:nvSpPr>
        <p:spPr>
          <a:xfrm>
            <a:off x="26151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mic Sans MS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Christmas Show</a:t>
            </a:r>
            <a:endParaRPr sz="3200"/>
          </a:p>
        </p:txBody>
      </p:sp>
      <p:pic>
        <p:nvPicPr>
          <p:cNvPr id="141" name="Google Shape;141;g32332139653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69200"/>
            <a:ext cx="4061507" cy="271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2332139653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5125" y="819925"/>
            <a:ext cx="3848873" cy="25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2332139653_0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8677" y="3388948"/>
            <a:ext cx="4135332" cy="276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2332139653_0_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2100" y="2276550"/>
            <a:ext cx="2799800" cy="186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