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Y98Q3adQ5jn816JoSsowTrgau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25912" l="0" r="0" t="25912"/>
          <a:stretch/>
        </p:blipFill>
        <p:spPr>
          <a:xfrm>
            <a:off x="415200" y="5425"/>
            <a:ext cx="6138000" cy="171877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31250" y="2304650"/>
            <a:ext cx="61380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Kontynenty. Piękno różnorodności. Kartki z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kalendarza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Biało dookoła. 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097" y="85552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09100" y="8915250"/>
            <a:ext cx="3024000" cy="597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Przedstawianie prezentacji/ciekawostek o wybranym kontynencie.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338" y="69936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15650" y="7353650"/>
            <a:ext cx="6160200" cy="1034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 powstały kontynenty? Ile kontynentów i oceanów jest na świecie? Na jakim kontynencie mieszkam? Dlaczego przyroda na Ziemi jest taka różna?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Dlaczego ludzie różnią się wyglądem? Czy zajmuje sie nauka zwana genetyką? Czy możemy porozumiewać się ze sobą tylko za pomocą mowy?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 co nam kalendarz? Skąd się wzięły nazwy kalendarz juliański i kalendarz gregoriański? Jakim kalendarzem posługujemy się obecnie w Polsce? Ile dni trwa w nim rok?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Czemu służy wytwarzanie przez kaszta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nowiec lepkich pąków? Wymieniam przykłady drzew iglastych.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85552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517950" y="8915250"/>
            <a:ext cx="3058800" cy="597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Zebranie semestralne z Rodzicami.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Ferie zimowe.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II | MIESIĄC: Styczeń | NAUCZYCIEL: Anna Kerdelewicz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22402" y="2587315"/>
            <a:ext cx="61557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21050" y="3305075"/>
            <a:ext cx="3096900" cy="1341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Pisownia mórz i oceanów,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kontynentów, krajów i ich mieszkańców, wielką literą.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Pisownia wyrazów z ó niewymiennym.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Sztuka pisania - opis osoby.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Lektura “Babcia na jabłoni”.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17300" y="4914900"/>
            <a:ext cx="3096900" cy="2002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Powstanie współczesnych kontynentów. Wyjaśnienie pojęć: Pangea, Eurazja. Rośliny i zwierzęta żyjące na różnych kontynentach. Jak wyglądają ludzie mieszkający na różnych kontynentach?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Kraje sąsiadujące z Polską.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 ludzi łączy - a co różni?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Sposoby porozumiewania się ze sobą. Alfabet Braille’a i alfabet Morse’a.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Śnieg i mróz -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zagrożenia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Przystosowanie roślin do mrozu - kasztanowiec. Drzewa iglaste.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21050" y="3001638"/>
            <a:ext cx="30969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613400" y="3277350"/>
            <a:ext cx="2946300" cy="1269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800"/>
              <a:t>Zadania rozwijające logiczne myślenie. Jednostki wagi - kilogram, dekagram, gram;  długości - metr, pół metra, centymetr; pieniężne - złotówki, grosze. Figury geometryczne - trójbok, czworobok, pięciobok, szećciobok, siedmiobok. Figury, które mają boki/które nie mają boków. Sposoby dodawania i odejmowania. Odcinki. Mierzenie odcinków, zapisywanie ich długości. Rysowanie odcinków wg podanego kryterium. Mnożenie i dzielenie w zakresie 30. Przemienność mnożenia. Mnożenie przez 1,0. Liczby parzyste/nieparzyste. Kalendarz. Miesiące - kolejnosć. </a:t>
            </a:r>
            <a:endParaRPr sz="8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"/>
          <p:cNvSpPr txBox="1"/>
          <p:nvPr/>
        </p:nvSpPr>
        <p:spPr>
          <a:xfrm>
            <a:off x="3613400" y="3005363"/>
            <a:ext cx="29463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17300" y="4673800"/>
            <a:ext cx="30969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613400" y="4805175"/>
            <a:ext cx="2963400" cy="2112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Historia kalendarza. Dlaczego ludzie wymyślili kalendarz?  - zmiany zachodzące w przyrodzie oraz obserwacja Księżyca i Słońca przez ludzi.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Rodzaje kalendarzy. Kalendarz w urządzeniach elektronicznych ( w laptopie i smartfonie). Zalety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zapisywania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różnych wydarzeń w tych urządzeniach. O czym musimy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pamiętać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korzystając z urządzeń elektronicznych&gt; Higiena narządu wzroku.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Zaprojektowanie własnego planera tygodniowego - praca plastyczna.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Zimowy pejzaż.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613550" y="4546288"/>
            <a:ext cx="29631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