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9906000" cx="6858000"/>
  <p:notesSz cx="6797675" cy="9928225"/>
  <p:embeddedFontLst>
    <p:embeddedFont>
      <p:font typeface="Tahoma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jHeW3GCdGnG1Y+mjkGWZs/xbDr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2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Tahoma-regular.fntdata"/><Relationship Id="rId8" Type="http://schemas.openxmlformats.org/officeDocument/2006/relationships/font" Target="fonts/Tahom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39963" y="1241425"/>
            <a:ext cx="23177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2239963" y="1241425"/>
            <a:ext cx="23178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79450" y="4778375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49688" y="9429750"/>
            <a:ext cx="2946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160249" y="2494053"/>
            <a:ext cx="6537502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1517474" y="3851277"/>
            <a:ext cx="8452202" cy="154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-1625776" y="2365377"/>
            <a:ext cx="8452202" cy="4514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342900" y="2311402"/>
            <a:ext cx="302895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3486150" y="2311402"/>
            <a:ext cx="302895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41363" l="-390" r="390" t="23635"/>
          <a:stretch/>
        </p:blipFill>
        <p:spPr>
          <a:xfrm>
            <a:off x="415200" y="5425"/>
            <a:ext cx="6137999" cy="161127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431238" y="1990360"/>
            <a:ext cx="61380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r>
              <a:rPr b="1" lang="pl-PL" sz="1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BLOKI TEMATYCZNE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431250" y="2304650"/>
            <a:ext cx="6138000" cy="54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  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Zima                                                                                                                                                                         -  Ptaki                                                                                                                                                                      -  Świąteczny czas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409097" y="8878530"/>
            <a:ext cx="30240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PROJEKTY I WYDARZENIA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409100" y="9229725"/>
            <a:ext cx="3024000" cy="628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Mikołajki klasowe.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Warsztaty ozdabiania bombek.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Lekcja biblioteczna - warsztaty mikołajkowe.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Przedstawienie świąteczne, spotkanie z rodzicami w klasach. </a:t>
            </a:r>
            <a:endParaRPr sz="800">
              <a:solidFill>
                <a:srgbClr val="4D5156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15338" y="7298438"/>
            <a:ext cx="61608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ZAPYTAJ MNIE MAMO, ZAPYTAJ MNIE TATO</a:t>
            </a:r>
            <a:endParaRPr b="1" i="0" sz="1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15650" y="7658450"/>
            <a:ext cx="6160200" cy="109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Wymień w kolejności nazwy miesięcy. Powiedz, który z kolei w roku jest grudzień, marzec, lipiec.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Ile dziesiątek i ile jedności jest w liczbach: 38, 19, 55.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Opisz zmiany zachodzące zimą w przyrodzie oraz sposoby pomagania zwierzętom.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Wymień cechy charakterystyczne ptaków.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Zapisz w liniaturze podane wyrazy: kotek, Tomek, lody, dudek, maluje, mamut,radio, parada.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Opisz kilka zwyczajów bożonarodzeniowych.								         Zanuć piosenkę świąteczną.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3517950" y="8878525"/>
            <a:ext cx="30588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 PRZED NAMI…</a:t>
            </a:r>
            <a:endParaRPr b="1" i="0" sz="1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3517950" y="9223900"/>
            <a:ext cx="3058800" cy="628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Przedstawienie świąteczne 19.12.			Ferie świąteczne.                               			Zebranie semestralne z rodzicami 27.01.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372757" y="1724188"/>
            <a:ext cx="6129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KLASA: </a:t>
            </a:r>
            <a:r>
              <a:rPr b="1" lang="pl-PL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b="1" i="0" lang="pl-PL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| MIESIĄC: grudzień| NAUCZYCIEL: Aleksandra R</a:t>
            </a:r>
            <a:r>
              <a:rPr b="1" lang="pl-PL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</a:t>
            </a:r>
            <a:r>
              <a:rPr b="1" i="0" lang="pl-PL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422402" y="2937415"/>
            <a:ext cx="61557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NAJWAŻNIEJSZE ZAGADNIENIA W RAMACH EDUKACJI</a:t>
            </a:r>
            <a:endParaRPr b="1" i="0" sz="1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421050" y="3636450"/>
            <a:ext cx="3096900" cy="1341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Pisanie ze słuchu, utrwalanie pisowni liter pisanych, zwrócenie uwagi na poprawność zapisu, kształt i kierunek kreślenia, rozmieszczenia w liniaturze. Ćwiczenia kaligraficzne.  .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Ćwiczenia w technice czytania. Teksty tematyczne.                                                                                                           Rozsypanki wyrazowe. Układanie wyrazów z podanych sylab.                                                                                         Wprowadzenie liter pisanych: p, j, r, s. Analiza i synteza głoskowa i wyrazowa.                                                                                 Nauka wiersza “12 miesięcy” R.Pisarskiego.                                                                                                                                    Ćwiczenia o tematyce świątecznej - sudoku, puzzle,  labirynty, znajdź różnice, historyjki obrazkowe.  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417300" y="5338600"/>
            <a:ext cx="3096900" cy="18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Zima w przyrodzie - zmiany. Przygotowania zwierząt do zimy, potrzeba dokarmiania ptaków. Budowa i cechy charakterystyczne ptaków.                                                                                                                                                                        Ptaki zimujące i odlatujące do innych krajów. Oglądanie przez kamerki on-line karmników i paśników w lesie.                                           List do św.Mikołaja.                                                                                                                                                                 Akcja charytatywna “Szlachetna Paczka” - chęć pomagania i niesienia pomocy potrzebującym.                                                  Tradycje i zwyczaje świąt Bożego Narodzenia. Pieczenie i ozdabianie pierników.                                                                         Klasowe Mikołajki.                                                                                                                                                             Lekcja biblioteczna, warsztaty świąteczne.                                                                                                                         Próby do przedstawienia świątecznego.</a:t>
            </a:r>
            <a:endParaRPr b="0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421050" y="3366450"/>
            <a:ext cx="3096900" cy="27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POLONISTYCZNA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3613400" y="3636450"/>
            <a:ext cx="2946300" cy="200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Porządkowanie liczb w zakresie 50 w szeregach malejących i rosnących.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Wskazywanie liczb jednocyfrowych, dwucyfrowych, parzystych i nieparzystych.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Utrwalanie poprawność zapisu cyfr, rozmieszczenie w liniaturze, kształt i kierunek kreślenia w kratce.</a:t>
            </a:r>
            <a:endParaRPr b="1"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Zadania z treścią - analiza, zapis działania, ułożenie odpowiedzi. Stosowanie poznanych działań i znaków.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Obliczenia - o ile więcej, o ile mniej.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Dni tygodnia i miesiące - kolejność w roku kalendarzowym. Obliczenia kalendarzowe.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Łamigłówki matematyczne.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Suma, składniki. Dobieranie liczb do 20.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3613175" y="3366450"/>
            <a:ext cx="2946300" cy="27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MATEMATYCZNA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417300" y="5068600"/>
            <a:ext cx="3096900" cy="27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PRZYRODNICZA I SPOŁECZNA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3613400" y="5991225"/>
            <a:ext cx="2963400" cy="123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                                                       Warsztaty świąteczne - ozdabianie bombek bibułą i malowanie farbami.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Ozdoby świąteczne: elementy na girlandę - wykonanie skarpet, bombek i lasek z kolorowego papieru. .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Projektowanie i wykonanie kartki świątecznej - wyszywanie muliną.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Kolorowanki o tematyce świątecznej.  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3613550" y="5765488"/>
            <a:ext cx="2963100" cy="27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PLASTYCZNA I TECHNICZNA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431249" y="193043"/>
            <a:ext cx="4149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_IS_owal_2.wmf" id="109" name="Google Shape;10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2043" y="1076697"/>
            <a:ext cx="540000" cy="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