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hSwnmm24xHhu0BExICXl3bkL4n0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25912" l="0" r="0" t="25912"/>
          <a:stretch/>
        </p:blipFill>
        <p:spPr>
          <a:xfrm>
            <a:off x="423900" y="5425"/>
            <a:ext cx="6129300" cy="17187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431250" y="2304650"/>
            <a:ext cx="6138000" cy="54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Jak pomagać zwierzętom zimą?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W co i jak się można bawić zimą?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Nowy Rok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409097" y="87838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09100" y="9152850"/>
            <a:ext cx="3024000" cy="36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Noworoczne postanowienia                                              Bezpieczeństwo podczas ferii zimowych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338" y="76794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15650" y="7992400"/>
            <a:ext cx="6160200" cy="700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Powiedz, co jest wynikiem dodawania?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Powiedz, co jest wynikiem odejmowania?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Jakie znasz jednostki pomiaru długości? W jaki sposób kiedyś dokonywano pomiaru?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Wymień kilka ciekawostek o zimie, śniegu i śnieżynkach.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Opowiedz swoją ulubioną przygodę z lektury “Pięciopsiaczki”.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87838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517950" y="9152850"/>
            <a:ext cx="3058800" cy="36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Zebranie semestralne z rodzicami 27.01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Ferie zimowe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 1 | MIESIĄC: styczeń  | NAUCZYCIEL: ALeksandra Rydel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22400" y="2892125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17300" y="3567375"/>
            <a:ext cx="3586500" cy="1718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Pisanie ze słuchu, utrwalanie pisowni liter pisanych, zwrócenie uwagi na poprawność zapisu, kształt i kierunek kreślenia, rozmieszczenia w liniaturze. Ćwiczenia kaligraficzne. 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Ćwiczenia w technice czytania- teksty tematyczne.                                                                                                           Układanie zdań z rozsypanek wyrazowych.                                                                                                  Wprowadzenie liter pisanych: b, y, w, n - pokaz kształtu i kreślenia.                                                                                                                                                        Analiza i synteza głoskowa i wyrazowa.                                         Uzupełnianie niedokończonych zdań podanymi wyrazami.                                  Recytacja wiersza “Miesiące” R.Pisarskiego.                                                                                                Lektura J.Papuzińska “Pięciopsiaczki”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Test semestralny z edukacji polonistycznej. </a:t>
            </a: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417300" y="5585150"/>
            <a:ext cx="3586500" cy="202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Postanowienia na Nowy Rok. Rozsypanki literowe, wykreślanki tematyczne. Wyszukiwanie najważniejszych informacji o zimie, śniegu. Tworzenie kart informacyjnych wklejek o miesiącu styczniu. Funkcjonowanie zwierząt zimą - dlaczego niektóre zasypiają, a inne są aktywne w zimową porą. Jak i dlaczego należy dokarmiać zwierzęta zimą? - czytanie tekstów informacyjnych. Obserwacja zwierząt przez kamerki internetowe.                                                                             Jak powstaje śnieg, śnieżynki, dlaczego zimą jest zimno.                                             Utrwalenie nazw tygodni i miesięcy. Numerowanie kolejnych miesięcy i przyporządkowywanie pór roku.                                  Dni, miesiące - przeliczanie.                                                                                                                                   Bezpieczeństwo podczas zabawa zimowych. Zasady bezpiecznych ferii.                                                                                      Test semestralny z edukacji przyrodniczej.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21050" y="3306450"/>
            <a:ext cx="35865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4107050" y="3582150"/>
            <a:ext cx="2469600" cy="2564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Dodawanie i odejmowanie w zakresie 20. Utrwalanie liczenia w pamięci.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Wprowadzenie pojęcia suma, różnica: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składniki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o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djemna i odjemnik.                                                      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Zasada przemienności dodawania.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Utrwalanie poprawność zapisu cyfr, rozmieszczenie w liniaturze, kształt i kierunek kreślenia w kratce.</a:t>
            </a:r>
            <a:endParaRPr b="1"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Rozwiązywanie zadań tekstowych na obliczenia pieniężne i kalendarzowe.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Posługiwanie się pojęciami prawie i ponad  w określeniu przedziału roku, tygodnia, miesiąca.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Łamigłówki matematyczne.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Jednostki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długości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mm, cm, m, km.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Zadania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tekstowe.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Działalność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praktyczna.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Test semestralny z edukacji matematycznej.</a:t>
            </a:r>
            <a:endParaRPr/>
          </a:p>
        </p:txBody>
      </p:sp>
      <p:sp>
        <p:nvSpPr>
          <p:cNvPr id="104" name="Google Shape;104;p1"/>
          <p:cNvSpPr txBox="1"/>
          <p:nvPr/>
        </p:nvSpPr>
        <p:spPr>
          <a:xfrm>
            <a:off x="4107150" y="3298250"/>
            <a:ext cx="24696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17300" y="5359600"/>
            <a:ext cx="35865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4107150" y="6492375"/>
            <a:ext cx="2469600" cy="1114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Kolorowanki - Nowy 2025 Rok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Zimowy krajobraz - grupowe malowanie farbami, ozdabianie watą.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Śnieżynki -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wycinanki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z papieru.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Lapbooki lekturowe.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Ptaszki na zimowej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gałązce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-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wykorzystanie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papieru i farb akwarelowych.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107050" y="6222700"/>
            <a:ext cx="24696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107669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