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6000" cx="6858000"/>
  <p:notesSz cx="6797675" cy="9928225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gOueYInruRmdYOI4p+MWS3RmgS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9963" y="1241425"/>
            <a:ext cx="23177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239963" y="1241425"/>
            <a:ext cx="23178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160249" y="2494053"/>
            <a:ext cx="653750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1517474" y="3851277"/>
            <a:ext cx="8452202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1625776" y="2365377"/>
            <a:ext cx="8452202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4290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48615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36806" l="0" r="0" t="25855"/>
          <a:stretch/>
        </p:blipFill>
        <p:spPr>
          <a:xfrm>
            <a:off x="415200" y="5425"/>
            <a:ext cx="6137999" cy="17187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431238" y="1990360"/>
            <a:ext cx="61380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b="1" lang="pl-PL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BLOKI TEMATYCZNE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31250" y="2304650"/>
            <a:ext cx="6138000" cy="24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Na tropach zimy, - Zwierzęta leśne i gospodarski, - Święta Bożego Narodzenia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09097" y="8555255"/>
            <a:ext cx="30240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PROJEKTY I WYDARZENIA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09100" y="8915250"/>
            <a:ext cx="3024000" cy="59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Mikołajki                                                                       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Lekcja biblioteczna - warsztaty mikołajkowe.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Warsztaty świąteczne - ozdabianie bombek.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15338" y="6993638"/>
            <a:ext cx="61608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ZAPYTAJ MNIE MAMO, ZAPYTAJ MNIE TATO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15650" y="7353650"/>
            <a:ext cx="6160200" cy="103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Wymień zwierzęta żyjące w lesie i w gospodarstwie.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Jakie znasz ptaki zimujące w Polsce?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Jakie poznałaś/łeś samogłoski, wymień je.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 jakim miesiącu obchodzimy Boże Narodzenie?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Jakie znasz zwyczaje świąteczne?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Opisz zmiany zachodzące zimą w przyrodzie. 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517950" y="8555250"/>
            <a:ext cx="30588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 PRZED NAMI…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517950" y="8915250"/>
            <a:ext cx="3058800" cy="59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Zebranie semestralne z rodzicami 27.01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72757" y="1724188"/>
            <a:ext cx="6129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KLASA: </a:t>
            </a:r>
            <a:r>
              <a:rPr b="1"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 </a:t>
            </a: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| MIESIĄC: </a:t>
            </a:r>
            <a:r>
              <a:rPr b="1"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grudzień</a:t>
            </a: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| NAUCZYCIEL: Aleksandra Rydel, Magdalena Dąbkowska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22402" y="2587315"/>
            <a:ext cx="61557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NAJWAŻNIEJSZE ZAGADNIENIA W RAMACH EDUKACJI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17300" y="3277350"/>
            <a:ext cx="3096900" cy="134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Zabawy słownikowe. Zapis poznanych liter pisanych alfabetu.  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Czytanie prostych sylab i wyrazów. 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Analiza i synteza głoskowa i sylabowa wyrazów.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Tworzenie i dobieranie rymów. Poznanie samogłosek: i, u. Rozpoznawanie i nazywanie głosek w wyrazach.                                                                                                                        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Ćwiczenia grafomotoryczne w przestrzeni i na płaszczyźnie poziomej. Kreślenie po śladzie znaków literopodobnych i liter pisanych. Samodzielne czytanie sylab otwartych i prostych wyrazów. Ćwiczenia o tematyce świątecznej - sudoku, puzzle,  labirynty, znajdź różnice, historyjki obrazkowe.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417300" y="4914900"/>
            <a:ext cx="3096900" cy="200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 tropach zimy - zmiany w przyrodzie. Konieczność pomagania i dokarmiania zwierząt zimą. Poznanie ptaków odlatujących i zimujących w Polsce. Oglądanie przez kamerki on-line karmników i paśników w lesie. Rozpoznawanie tropów zwierząt leśnych. Zwierzęta leśne i gospodarskie. Domy zwierząt. Produkty rolne pochodzenia zwierzęcego i roślinnego. Etapy produkcji chleba. Wprowadzenie kalendarza adwentowego - codzienne zadania - wyzwania do wykonania, jako przygotowanie do świąt.  Pory roku - cechy charakterystyczne zimy - gra. Nauka piosenek do przedstawienia świątecznego.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Wizyta w Bibliotece Publicznej w Józefosławiu - lekcja biblioteczna i warsztaty świąteczne. Zwyczaje i tradycje świąt Bożego Narodzenia.Pieczenie i ozdabianie pierniczków.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Teatrzyk Kamishibai - Pan Paluszek. Nauka piosenki “Wesoła choinka”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421050" y="3001638"/>
            <a:ext cx="3096900" cy="27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POLONISTYCZNA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613400" y="3277350"/>
            <a:ext cx="2946300" cy="122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l-PL" sz="800">
                <a:solidFill>
                  <a:srgbClr val="1F1F1F"/>
                </a:solidFill>
                <a:highlight>
                  <a:srgbClr val="F8F9FA"/>
                </a:highlight>
                <a:latin typeface="Tahoma"/>
                <a:ea typeface="Tahoma"/>
                <a:cs typeface="Tahoma"/>
                <a:sym typeface="Tahoma"/>
              </a:rPr>
              <a:t>Ćwiczenia grafomotoryczne - cyfra “5”</a:t>
            </a:r>
            <a:endParaRPr sz="800">
              <a:solidFill>
                <a:srgbClr val="1F1F1F"/>
              </a:solidFill>
              <a:highlight>
                <a:srgbClr val="F8F9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l-PL" sz="800">
                <a:solidFill>
                  <a:srgbClr val="1F1F1F"/>
                </a:solidFill>
                <a:highlight>
                  <a:srgbClr val="F8F9FA"/>
                </a:highlight>
                <a:latin typeface="Tahoma"/>
                <a:ea typeface="Tahoma"/>
                <a:cs typeface="Tahoma"/>
                <a:sym typeface="Tahoma"/>
              </a:rPr>
              <a:t>Utrwalanie dodawania w zakresie 10 lub więcej. Odejmowanie w zakresie 10 i więcej. Utrwalanie liczebników porządkowych i nazw dni tygodnia.Tworzenie zadań z treścią do podanych lub własnych działań. Zapisywanie działań do podanych ilustracji.</a:t>
            </a:r>
            <a:endParaRPr sz="800">
              <a:solidFill>
                <a:srgbClr val="1F1F1F"/>
              </a:solidFill>
              <a:highlight>
                <a:srgbClr val="F8F9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l-PL" sz="800">
                <a:solidFill>
                  <a:srgbClr val="1F1F1F"/>
                </a:solidFill>
                <a:highlight>
                  <a:srgbClr val="F8F9FA"/>
                </a:highlight>
                <a:latin typeface="Tahoma"/>
                <a:ea typeface="Tahoma"/>
                <a:cs typeface="Tahoma"/>
                <a:sym typeface="Tahoma"/>
              </a:rPr>
              <a:t>Kolorowanie według kodu matematycznego.</a:t>
            </a:r>
            <a:endParaRPr sz="800">
              <a:solidFill>
                <a:srgbClr val="1F1F1F"/>
              </a:solidFill>
              <a:highlight>
                <a:srgbClr val="F8F9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l-PL" sz="800">
                <a:solidFill>
                  <a:srgbClr val="1F1F1F"/>
                </a:solidFill>
                <a:highlight>
                  <a:srgbClr val="F8F9FA"/>
                </a:highlight>
                <a:latin typeface="Tahoma"/>
                <a:ea typeface="Tahoma"/>
                <a:cs typeface="Tahoma"/>
                <a:sym typeface="Tahoma"/>
              </a:rPr>
              <a:t>Układanie historyjki obrazkowej. Łamigłówki o treści bożonarodzeniowej.</a:t>
            </a:r>
            <a:endParaRPr sz="800">
              <a:solidFill>
                <a:srgbClr val="1F1F1F"/>
              </a:solidFill>
              <a:highlight>
                <a:srgbClr val="F8F9FA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sz="56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613400" y="3005363"/>
            <a:ext cx="2946300" cy="2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MATEMATYCZNA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417300" y="4673800"/>
            <a:ext cx="3096900" cy="24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PRZYRODNICZA I SPOŁECZNA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3613400" y="4805175"/>
            <a:ext cx="2963400" cy="21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List do Mikołaja.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Śnieżynki - wycinanki.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Ozdabianie bombek - warsztaty plastyczne.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Kolorowanki świąteczne.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Zimowy krajobraz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Kartki świąteczne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Bałwankowe twarze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3613550" y="4546288"/>
            <a:ext cx="2963100" cy="27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PLASTYCZNA I TECHNICZNA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431249" y="193043"/>
            <a:ext cx="414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_IS_owal_2.wmf" id="109" name="Google Shape;10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2043" y="1076697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