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906000" cx="6858000"/>
  <p:notesSz cx="6797675" cy="9928225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9" roundtripDataSignature="AMtx7mgJgQgZgDkhW0MQ303HTO9NBHxnH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2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49688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239963" y="1241425"/>
            <a:ext cx="2317750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pl-P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239963" y="1241425"/>
            <a:ext cx="2317800" cy="334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79450" y="4778375"/>
            <a:ext cx="5438700" cy="39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49688" y="9429750"/>
            <a:ext cx="29463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ajd tytułowy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tekst pionowy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160249" y="2494053"/>
            <a:ext cx="6537502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pionowy i teks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1517474" y="3851277"/>
            <a:ext cx="8452202" cy="1543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-1625776" y="2365377"/>
            <a:ext cx="8452202" cy="4514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zawartość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główek sekcji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541735" y="6365522"/>
            <a:ext cx="5829300" cy="19674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541735" y="4198587"/>
            <a:ext cx="5829300" cy="21669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wa elementy zawartości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34290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348615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ównanie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lko tytuł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sty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awartość z podpisem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2681288" y="394406"/>
            <a:ext cx="3833813" cy="8454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az z podpisem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1344216" y="6934201"/>
            <a:ext cx="4114800" cy="8186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1344216" y="7752823"/>
            <a:ext cx="4114800" cy="1162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 b="25912" l="0" r="0" t="25912"/>
          <a:stretch/>
        </p:blipFill>
        <p:spPr>
          <a:xfrm>
            <a:off x="415200" y="5425"/>
            <a:ext cx="6138000" cy="1718777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/>
          <p:nvPr>
            <p:ph idx="1" type="subTitle"/>
          </p:nvPr>
        </p:nvSpPr>
        <p:spPr>
          <a:xfrm>
            <a:off x="431238" y="1990360"/>
            <a:ext cx="61380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</a:pPr>
            <a:r>
              <a:rPr b="1" lang="pl-PL" sz="10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BLOKI TEMATYCZNE</a:t>
            </a:r>
            <a:endParaRPr/>
          </a:p>
        </p:txBody>
      </p:sp>
      <p:sp>
        <p:nvSpPr>
          <p:cNvPr id="91" name="Google Shape;91;p1"/>
          <p:cNvSpPr txBox="1"/>
          <p:nvPr/>
        </p:nvSpPr>
        <p:spPr>
          <a:xfrm>
            <a:off x="431250" y="2304650"/>
            <a:ext cx="6138000" cy="307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- Noworoczne postanowienia   - Najbliższa rodzina   - Ruch to zdrowie   - Igrzyska Olimpijskie     - Domy Świata</a:t>
            </a:r>
            <a:endParaRPr/>
          </a:p>
        </p:txBody>
      </p:sp>
      <p:sp>
        <p:nvSpPr>
          <p:cNvPr id="92" name="Google Shape;92;p1"/>
          <p:cNvSpPr txBox="1"/>
          <p:nvPr/>
        </p:nvSpPr>
        <p:spPr>
          <a:xfrm>
            <a:off x="409097" y="8707655"/>
            <a:ext cx="30240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PROJEKTY I WYDARZENIA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409100" y="9082050"/>
            <a:ext cx="3024000" cy="430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Zebranie semestralne z rodzicami 27.01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415338" y="7603238"/>
            <a:ext cx="61608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ZAPYTAJ MNIE MAMO, ZAPYTAJ MNIE TATO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415650" y="7959025"/>
            <a:ext cx="6160200" cy="657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Wymień kilka dyscyplin sportowych.		</a:t>
            </a: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 oznacza zasada Fair play?              Co symbolizuje pięć kół olimpijskich?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Powiedz kilka </a:t>
            </a: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wyrazów</a:t>
            </a: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zawierających głoski m lub t.                   Ułóż </a:t>
            </a: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zagadkę</a:t>
            </a: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o zimowych sportach.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 stanie się z wodą gdy wystawimy ją na mróz?    Ile stóp długości ma dywan w naszym pokoju?    Ile cm </a:t>
            </a: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długości ma ten ołówek?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3517950" y="8707650"/>
            <a:ext cx="30588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CO PRZED NAMI…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3517950" y="9082150"/>
            <a:ext cx="3058800" cy="430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Ferie zimowe</a:t>
            </a:r>
            <a:endParaRPr b="0" i="0" sz="9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372757" y="1724188"/>
            <a:ext cx="6129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KLASA:  0| MIESIĄC:  styczeń | NAUCZYCIEL: Aleksandra Rydel, Magdalena D</a:t>
            </a:r>
            <a:r>
              <a:rPr b="1" lang="pl-PL" sz="1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ą</a:t>
            </a: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bkowska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35600" y="2628563"/>
            <a:ext cx="61293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NAJWAŻNIEJSZE ZAGADNIENIA W RAMACH EDUKACJI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431250" y="3266775"/>
            <a:ext cx="3339600" cy="1821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Wprowadzenie liter pisanych: m, t, d.   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Kreślenie po śladzie poznanych sylab i liter pisanych. Utrwalanie kształtu poznanych liter pisanych, ćwiczenia grafomotoryczne.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Ćwiczenia słownikowe - układanie zdań z podanymi wyrazami.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Czytanie prostych sylab i wyrazów. 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Analiza i synteza głoskowa i sylabowa wyrazów.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Tworzenie i dobieranie rymów. 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Rozpoznawanie i nazywanie samogłosek w wyrazach.                                                                                                                        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“Nasza mama czarodziejka” - czytanie fragmentów książki.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Zimowe przygoda - układanie historyjki obrazkowej.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Zagadki tematyczne.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435600" y="5335825"/>
            <a:ext cx="3339600" cy="2191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Moja rodzina - scenki dramowe. Członkowie mojej rodziny.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Zabawy paluszkowe - wyliczanka.                                                   Ssaki - różne gatunki zwierząt. Ludzkie i zwierzęce rodzinki.                                                                                                         Dzień Babci i Dzień Dziadka.                                                    Zabawy ruchowe.                                                                         Nauka piosenek: “Zima, zima”, “Miesiące mijają”                                              Olimpiada, flaga olimpijska- znaczenie kół olimpijskich, historia zawodów sportowych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prezentacje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multimedialne, dyscypliny letnie i zimowe,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sprzęty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sportowe, zasada Fair play, cechy dobrego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sportowca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i dobrego kibica, odgadywanie znaczenia piktogramów                                                                Ruch to zdrowie - Mini Olimpiada klasowa.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Trzy stany skupienia wody - eksperyment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Odgrywanie scenek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wywołujących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daną emocję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Zawody związane ze słowem “dom”, domy na Świecie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431250" y="2991100"/>
            <a:ext cx="3339600" cy="275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POLONISTYCZNA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3854400" y="3263950"/>
            <a:ext cx="2698800" cy="2427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t/>
            </a:r>
            <a:endParaRPr sz="800">
              <a:solidFill>
                <a:srgbClr val="1F1F1F"/>
              </a:solidFill>
              <a:highlight>
                <a:srgbClr val="F8F9FA"/>
              </a:highlight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just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Utrwalanie pisowni cyfr od  “0” do “7”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just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Układanie cyfr z włóczki, z własnych ciał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just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Wprowadzenie i utrwalanie nazw miesięcy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just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Przeliczanie, dodawanie, odejmowanie, porównywanie liczebności zbiorów, dopełnianie do podanej liczby w zakresie 10 i więcej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just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Przeliczanie co 2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just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Tworzenie zadań tekstowych wraz z obliczeniami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just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Szacowanie, mierzenie, podawanie wyników w  stopach, łokciach, centymetrach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just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Odczytywanie wysokości temperatury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just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just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3854400" y="2993950"/>
            <a:ext cx="2698800" cy="27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MATEMATYCZNA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435600" y="5089525"/>
            <a:ext cx="3339600" cy="246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PRZYRODNICZA I SPOŁECZNA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3877850" y="6137925"/>
            <a:ext cx="2698800" cy="1389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Kolorowanki na nowy rok.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Portrety mamy i taty z wykorzystaniem różnych materiałów. Super moce mamy i taty.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Wyklejanie plasteliną po śladzie poznanych liter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pisanych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Kosmos - pokrywanie farbą śladów kredki świecowej, przyozdabianie brokatem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Mój pokój - wykonanie makiety pokoju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3877850" y="5867925"/>
            <a:ext cx="2698800" cy="27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PLASTYCZNA I TECHNICZNA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431249" y="193043"/>
            <a:ext cx="4149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_IS_owal_2.wmf" id="109" name="Google Shape;109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62043" y="1076697"/>
            <a:ext cx="540000" cy="5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