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GoSVNQKkUR1itXzlTBWAxYWcd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idx="1" type="subTitle"/>
          </p:nvPr>
        </p:nvSpPr>
        <p:spPr>
          <a:xfrm>
            <a:off x="360000" y="2216094"/>
            <a:ext cx="6138000" cy="379274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FORMY PRACY Z POSZCZEGÓLNYMI KLASAMI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888888"/>
              </a:buClr>
              <a:buSzPts val="1000"/>
              <a:buNone/>
            </a:pPr>
            <a:r>
              <a:t/>
            </a:r>
            <a:endParaRPr b="1" sz="100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360000" y="2640699"/>
            <a:ext cx="6138000" cy="4468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360000" y="7030453"/>
            <a:ext cx="6138000" cy="353743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Mamo, Tato porozmawiajcie ze mną o: 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17683" y="7434693"/>
            <a:ext cx="6138000" cy="624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-"/>
            </a:pPr>
            <a:r>
              <a:rPr lang="pl-PL"/>
              <a:t>Jak można </a:t>
            </a:r>
            <a:r>
              <a:rPr lang="pl-PL"/>
              <a:t>spędzać</a:t>
            </a:r>
            <a:r>
              <a:rPr lang="pl-PL"/>
              <a:t> czas w zimie? (klasa 0,2)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l-PL"/>
              <a:t>O moich sposobach na konflikty (klasa 1,2,3)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pl-PL"/>
              <a:t>Jak czuje się w mojej klasie? (klasa 0,1,2,3) 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346603" y="8109198"/>
            <a:ext cx="6138281" cy="349039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59999" y="8491047"/>
            <a:ext cx="6138281" cy="74759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-"/>
            </a:pPr>
            <a:r>
              <a:rPr lang="pl-PL" sz="1200"/>
              <a:t>Bajkoczytanie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l-PL" sz="1200"/>
              <a:t>Warsztaty psychologiczne z zakresu doskonalenia umiejętności społęcznych</a:t>
            </a:r>
            <a:endParaRPr sz="1200"/>
          </a:p>
          <a:p>
            <a:pPr indent="-304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pl-PL" sz="1200"/>
              <a:t>Zimowe Ferie!</a:t>
            </a:r>
            <a:endParaRPr sz="1200"/>
          </a:p>
        </p:txBody>
      </p:sp>
      <p:sp>
        <p:nvSpPr>
          <p:cNvPr id="95" name="Google Shape;95;p1"/>
          <p:cNvSpPr txBox="1"/>
          <p:nvPr/>
        </p:nvSpPr>
        <p:spPr>
          <a:xfrm>
            <a:off x="540400" y="1762541"/>
            <a:ext cx="6129341" cy="4308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l-PL" sz="1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EDUKACJA PSYCHOLOGICZNA|MIESIĄC: </a:t>
            </a:r>
            <a:r>
              <a:rPr b="1" lang="pl-PL" sz="11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&lt;styczeń&gt;</a:t>
            </a:r>
            <a:r>
              <a:rPr b="1" i="0" lang="pl-PL" sz="1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|202</a:t>
            </a:r>
            <a:r>
              <a:rPr b="1" lang="pl-PL" sz="11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pl-PL" sz="1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PSYCHOLOŻKA: Zofia Piersa-Poddębniak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46603" y="3282170"/>
            <a:ext cx="6138000" cy="439553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66708" y="4215334"/>
            <a:ext cx="3024000" cy="1269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-"/>
            </a:pPr>
            <a:r>
              <a:rPr lang="pl-PL" sz="1100">
                <a:solidFill>
                  <a:schemeClr val="dk1"/>
                </a:solidFill>
              </a:rPr>
              <a:t>“Bajkoczytanie”- “Puc, który chciał być </a:t>
            </a:r>
            <a:r>
              <a:rPr lang="pl-PL" sz="1100">
                <a:solidFill>
                  <a:schemeClr val="dk1"/>
                </a:solidFill>
              </a:rPr>
              <a:t>potrzebny</a:t>
            </a:r>
            <a:r>
              <a:rPr lang="pl-PL" sz="1100">
                <a:solidFill>
                  <a:schemeClr val="dk1"/>
                </a:solidFill>
              </a:rPr>
              <a:t>”- rozmawiamy o poczuciu samotności i jak sobie z nim radzić 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“Jak dobrze się znamy”- próbujemy rozpoznać się po głosie”- zabawa integracyjna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-"/>
            </a:pPr>
            <a:r>
              <a:rPr lang="pl-PL" sz="1100">
                <a:solidFill>
                  <a:schemeClr val="dk1"/>
                </a:solidFill>
              </a:rPr>
              <a:t>Zimowe Aktywności rodzinne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59999" y="5769050"/>
            <a:ext cx="3024000" cy="123695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9908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9090"/>
              <a:buChar char="-"/>
            </a:pPr>
            <a:r>
              <a:rPr lang="pl-PL" sz="1100">
                <a:solidFill>
                  <a:schemeClr val="dk1"/>
                </a:solidFill>
              </a:rPr>
              <a:t>“Jak dobrze się znamy”- próbujemy rozpoznać się po głosie”- zabawa integracyjna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Nasz Koleżeński Kontrakt - omawiamy relacje w klasie i staramy się szukać rozwiązań w sytuacjach trudnych 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Sonda Szkolna dot. oceny relacji w klasie 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Zimowe Aktywności rodzinne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360000" y="3822139"/>
            <a:ext cx="3024000" cy="37889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0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3476580" y="4199407"/>
            <a:ext cx="3024000" cy="1227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8181"/>
              <a:buChar char="-"/>
            </a:pPr>
            <a:r>
              <a:rPr lang="pl-PL" sz="1100">
                <a:solidFill>
                  <a:schemeClr val="dk1"/>
                </a:solidFill>
              </a:rPr>
              <a:t>“Jak dobrze się znamy”- próbujemy rozpoznać się po głosie”- zabawa integracyjna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Klasowe Role- omawiamy dotychczasowe sytuacje trudne w klasie i szukamy rozwiązań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Pogadanki w podgrupach- rozmawiamy o relacjach między chłopcami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3476580" y="3822139"/>
            <a:ext cx="3024000" cy="37889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59999" y="5433078"/>
            <a:ext cx="3024000" cy="32578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476580" y="5750571"/>
            <a:ext cx="3024000" cy="123696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29908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9090"/>
              <a:buChar char="-"/>
            </a:pPr>
            <a:r>
              <a:rPr lang="pl-PL" sz="1100">
                <a:solidFill>
                  <a:schemeClr val="dk1"/>
                </a:solidFill>
              </a:rPr>
              <a:t>“Jak dobrze się znamy”- próbujemy rozpoznać się po głosie”- zabawa integracyjna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Pogadanki w podgrupach- rozwiązujemy sytuacje konfliktowe w klasie szukając najlepszych rozwiązań </a:t>
            </a:r>
            <a:endParaRPr sz="1100">
              <a:solidFill>
                <a:schemeClr val="dk1"/>
              </a:solidFill>
            </a:endParaRPr>
          </a:p>
          <a:p>
            <a:pPr indent="-293211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-"/>
            </a:pPr>
            <a:r>
              <a:rPr lang="pl-PL" sz="1100">
                <a:solidFill>
                  <a:schemeClr val="dk1"/>
                </a:solidFill>
              </a:rPr>
              <a:t>Klasowy Kontrakt- omawiamy relacje w klasie oraz uczymy się rozwiązywania sytuacji trudnych </a:t>
            </a:r>
            <a:endParaRPr sz="1100">
              <a:solidFill>
                <a:schemeClr val="dk1"/>
              </a:solidFill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476580" y="5424790"/>
            <a:ext cx="3024000" cy="325781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Klasa 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880781" y="473657"/>
            <a:ext cx="3960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pl-PL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THE</a:t>
            </a:r>
            <a:r>
              <a:rPr b="1" i="0" lang="pl-PL" sz="1800" u="none" cap="none" strike="noStrike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INTERNATIONAL</a:t>
            </a:r>
            <a:r>
              <a:rPr b="1" i="0" lang="pl-PL" sz="1800" u="none" cap="none" strike="noStrike">
                <a:solidFill>
                  <a:srgbClr val="00206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1" i="0" lang="pl-PL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SCHOOL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ogo_IS_owal_2.wmf" id="106" name="Google Shape;10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85805" y="1022097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 b="25284" l="0" r="0" t="25284"/>
          <a:stretch/>
        </p:blipFill>
        <p:spPr>
          <a:xfrm>
            <a:off x="415338" y="38350"/>
            <a:ext cx="6000794" cy="17241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45473" y="2686900"/>
            <a:ext cx="5900400" cy="37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2018-09-18T08:20:53Z</dcterms:created>
  <dc:creator>Szkoła Międzynarodowa</dc:creator>
</cp:coreProperties>
</file>