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440000" cx="7560000"/>
  <p:notesSz cx="6858000" cy="9144000"/>
  <p:embeddedFontLst>
    <p:embeddedFont>
      <p:font typeface="Lobster Two"/>
      <p:regular r:id="rId7"/>
      <p:bold r:id="rId8"/>
      <p:italic r:id="rId9"/>
      <p:boldItalic r:id="rId10"/>
    </p:embeddedFont>
    <p:embeddedFont>
      <p:font typeface="Caveat"/>
      <p:regular r:id="rId11"/>
      <p:bold r:id="rId12"/>
    </p:embeddedFont>
    <p:embeddedFont>
      <p:font typeface="Century Gothic"/>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88">
          <p15:clr>
            <a:srgbClr val="747775"/>
          </p15:clr>
        </p15:guide>
        <p15:guide id="2" pos="238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88" orient="horz"/>
        <p:guide pos="2381"/>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Caveat-regular.fntdata"/><Relationship Id="rId10" Type="http://schemas.openxmlformats.org/officeDocument/2006/relationships/font" Target="fonts/LobsterTwo-boldItalic.fntdata"/><Relationship Id="rId13" Type="http://schemas.openxmlformats.org/officeDocument/2006/relationships/font" Target="fonts/CenturyGothic-regular.fntdata"/><Relationship Id="rId12" Type="http://schemas.openxmlformats.org/officeDocument/2006/relationships/font" Target="fonts/Cave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obsterTwo-italic.fntdata"/><Relationship Id="rId15" Type="http://schemas.openxmlformats.org/officeDocument/2006/relationships/font" Target="fonts/CenturyGothic-italic.fntdata"/><Relationship Id="rId14" Type="http://schemas.openxmlformats.org/officeDocument/2006/relationships/font" Target="fonts/CenturyGothic-bold.fntdata"/><Relationship Id="rId16"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LobsterTwo-regular.fntdata"/><Relationship Id="rId8" Type="http://schemas.openxmlformats.org/officeDocument/2006/relationships/font" Target="fonts/LobsterTw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11298"/>
            <a:ext cx="7044600" cy="41664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7100"/>
              <a:buNone/>
              <a:defRPr sz="7100"/>
            </a:lvl1pPr>
            <a:lvl2pPr lvl="1" algn="ctr">
              <a:spcBef>
                <a:spcPts val="0"/>
              </a:spcBef>
              <a:spcAft>
                <a:spcPts val="0"/>
              </a:spcAft>
              <a:buSzPts val="7100"/>
              <a:buNone/>
              <a:defRPr sz="7100"/>
            </a:lvl2pPr>
            <a:lvl3pPr lvl="2" algn="ctr">
              <a:spcBef>
                <a:spcPts val="0"/>
              </a:spcBef>
              <a:spcAft>
                <a:spcPts val="0"/>
              </a:spcAft>
              <a:buSzPts val="7100"/>
              <a:buNone/>
              <a:defRPr sz="7100"/>
            </a:lvl3pPr>
            <a:lvl4pPr lvl="3" algn="ctr">
              <a:spcBef>
                <a:spcPts val="0"/>
              </a:spcBef>
              <a:spcAft>
                <a:spcPts val="0"/>
              </a:spcAft>
              <a:buSzPts val="7100"/>
              <a:buNone/>
              <a:defRPr sz="7100"/>
            </a:lvl4pPr>
            <a:lvl5pPr lvl="4" algn="ctr">
              <a:spcBef>
                <a:spcPts val="0"/>
              </a:spcBef>
              <a:spcAft>
                <a:spcPts val="0"/>
              </a:spcAft>
              <a:buSzPts val="7100"/>
              <a:buNone/>
              <a:defRPr sz="7100"/>
            </a:lvl5pPr>
            <a:lvl6pPr lvl="5" algn="ctr">
              <a:spcBef>
                <a:spcPts val="0"/>
              </a:spcBef>
              <a:spcAft>
                <a:spcPts val="0"/>
              </a:spcAft>
              <a:buSzPts val="7100"/>
              <a:buNone/>
              <a:defRPr sz="7100"/>
            </a:lvl6pPr>
            <a:lvl7pPr lvl="6" algn="ctr">
              <a:spcBef>
                <a:spcPts val="0"/>
              </a:spcBef>
              <a:spcAft>
                <a:spcPts val="0"/>
              </a:spcAft>
              <a:buSzPts val="7100"/>
              <a:buNone/>
              <a:defRPr sz="7100"/>
            </a:lvl7pPr>
            <a:lvl8pPr lvl="7" algn="ctr">
              <a:spcBef>
                <a:spcPts val="0"/>
              </a:spcBef>
              <a:spcAft>
                <a:spcPts val="0"/>
              </a:spcAft>
              <a:buSzPts val="7100"/>
              <a:buNone/>
              <a:defRPr sz="7100"/>
            </a:lvl8pPr>
            <a:lvl9pPr lvl="8" algn="ctr">
              <a:spcBef>
                <a:spcPts val="0"/>
              </a:spcBef>
              <a:spcAft>
                <a:spcPts val="0"/>
              </a:spcAft>
              <a:buSzPts val="7100"/>
              <a:buNone/>
              <a:defRPr sz="7100"/>
            </a:lvl9pPr>
          </a:lstStyle>
          <a:p/>
        </p:txBody>
      </p:sp>
      <p:sp>
        <p:nvSpPr>
          <p:cNvPr id="11" name="Google Shape;11;p2"/>
          <p:cNvSpPr txBox="1"/>
          <p:nvPr>
            <p:ph idx="1" type="subTitle"/>
          </p:nvPr>
        </p:nvSpPr>
        <p:spPr>
          <a:xfrm>
            <a:off x="257705" y="5752555"/>
            <a:ext cx="7044600" cy="1608900"/>
          </a:xfrm>
          <a:prstGeom prst="rect">
            <a:avLst/>
          </a:prstGeom>
        </p:spPr>
        <p:txBody>
          <a:bodyPr anchorCtr="0" anchor="t" bIns="124375" lIns="124375" spcFirstLastPara="1" rIns="124375" wrap="square" tIns="12437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12" name="Google Shape;12;p2"/>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45153"/>
            <a:ext cx="7044600" cy="39855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16300"/>
              <a:buNone/>
              <a:defRPr sz="16300"/>
            </a:lvl1pPr>
            <a:lvl2pPr lvl="1" algn="ctr">
              <a:spcBef>
                <a:spcPts val="0"/>
              </a:spcBef>
              <a:spcAft>
                <a:spcPts val="0"/>
              </a:spcAft>
              <a:buSzPts val="16300"/>
              <a:buNone/>
              <a:defRPr sz="16300"/>
            </a:lvl2pPr>
            <a:lvl3pPr lvl="2" algn="ctr">
              <a:spcBef>
                <a:spcPts val="0"/>
              </a:spcBef>
              <a:spcAft>
                <a:spcPts val="0"/>
              </a:spcAft>
              <a:buSzPts val="16300"/>
              <a:buNone/>
              <a:defRPr sz="16300"/>
            </a:lvl3pPr>
            <a:lvl4pPr lvl="3" algn="ctr">
              <a:spcBef>
                <a:spcPts val="0"/>
              </a:spcBef>
              <a:spcAft>
                <a:spcPts val="0"/>
              </a:spcAft>
              <a:buSzPts val="16300"/>
              <a:buNone/>
              <a:defRPr sz="16300"/>
            </a:lvl4pPr>
            <a:lvl5pPr lvl="4" algn="ctr">
              <a:spcBef>
                <a:spcPts val="0"/>
              </a:spcBef>
              <a:spcAft>
                <a:spcPts val="0"/>
              </a:spcAft>
              <a:buSzPts val="16300"/>
              <a:buNone/>
              <a:defRPr sz="16300"/>
            </a:lvl5pPr>
            <a:lvl6pPr lvl="5" algn="ctr">
              <a:spcBef>
                <a:spcPts val="0"/>
              </a:spcBef>
              <a:spcAft>
                <a:spcPts val="0"/>
              </a:spcAft>
              <a:buSzPts val="16300"/>
              <a:buNone/>
              <a:defRPr sz="16300"/>
            </a:lvl6pPr>
            <a:lvl7pPr lvl="6" algn="ctr">
              <a:spcBef>
                <a:spcPts val="0"/>
              </a:spcBef>
              <a:spcAft>
                <a:spcPts val="0"/>
              </a:spcAft>
              <a:buSzPts val="16300"/>
              <a:buNone/>
              <a:defRPr sz="16300"/>
            </a:lvl7pPr>
            <a:lvl8pPr lvl="7" algn="ctr">
              <a:spcBef>
                <a:spcPts val="0"/>
              </a:spcBef>
              <a:spcAft>
                <a:spcPts val="0"/>
              </a:spcAft>
              <a:buSzPts val="16300"/>
              <a:buNone/>
              <a:defRPr sz="16300"/>
            </a:lvl8pPr>
            <a:lvl9pPr lvl="8" algn="ctr">
              <a:spcBef>
                <a:spcPts val="0"/>
              </a:spcBef>
              <a:spcAft>
                <a:spcPts val="0"/>
              </a:spcAft>
              <a:buSzPts val="16300"/>
              <a:buNone/>
              <a:defRPr sz="16300"/>
            </a:lvl9pPr>
          </a:lstStyle>
          <a:p>
            <a:r>
              <a:t>xx%</a:t>
            </a:r>
          </a:p>
        </p:txBody>
      </p:sp>
      <p:sp>
        <p:nvSpPr>
          <p:cNvPr id="46" name="Google Shape;46;p11"/>
          <p:cNvSpPr txBox="1"/>
          <p:nvPr>
            <p:ph idx="1" type="body"/>
          </p:nvPr>
        </p:nvSpPr>
        <p:spPr>
          <a:xfrm>
            <a:off x="257705" y="6398217"/>
            <a:ext cx="7044600" cy="2640000"/>
          </a:xfrm>
          <a:prstGeom prst="rect">
            <a:avLst/>
          </a:prstGeom>
        </p:spPr>
        <p:txBody>
          <a:bodyPr anchorCtr="0" anchor="t" bIns="124375" lIns="124375" spcFirstLastPara="1" rIns="124375" wrap="square" tIns="124375">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47" name="Google Shape;47;p11"/>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365680"/>
            <a:ext cx="7044600" cy="1708500"/>
          </a:xfrm>
          <a:prstGeom prst="rect">
            <a:avLst/>
          </a:prstGeom>
        </p:spPr>
        <p:txBody>
          <a:bodyPr anchorCtr="0" anchor="ctr" bIns="124375" lIns="124375" spcFirstLastPara="1" rIns="124375" wrap="square" tIns="124375">
            <a:normAutofit/>
          </a:bodyPr>
          <a:lstStyle>
            <a:lvl1pPr lvl="0" algn="ctr">
              <a:spcBef>
                <a:spcPts val="0"/>
              </a:spcBef>
              <a:spcAft>
                <a:spcPts val="0"/>
              </a:spcAft>
              <a:buSzPts val="4900"/>
              <a:buNone/>
              <a:defRPr sz="4900"/>
            </a:lvl1pPr>
            <a:lvl2pPr lvl="1" algn="ctr">
              <a:spcBef>
                <a:spcPts val="0"/>
              </a:spcBef>
              <a:spcAft>
                <a:spcPts val="0"/>
              </a:spcAft>
              <a:buSzPts val="4900"/>
              <a:buNone/>
              <a:defRPr sz="4900"/>
            </a:lvl2pPr>
            <a:lvl3pPr lvl="2" algn="ctr">
              <a:spcBef>
                <a:spcPts val="0"/>
              </a:spcBef>
              <a:spcAft>
                <a:spcPts val="0"/>
              </a:spcAft>
              <a:buSzPts val="4900"/>
              <a:buNone/>
              <a:defRPr sz="4900"/>
            </a:lvl3pPr>
            <a:lvl4pPr lvl="3" algn="ctr">
              <a:spcBef>
                <a:spcPts val="0"/>
              </a:spcBef>
              <a:spcAft>
                <a:spcPts val="0"/>
              </a:spcAft>
              <a:buSzPts val="4900"/>
              <a:buNone/>
              <a:defRPr sz="4900"/>
            </a:lvl4pPr>
            <a:lvl5pPr lvl="4" algn="ctr">
              <a:spcBef>
                <a:spcPts val="0"/>
              </a:spcBef>
              <a:spcAft>
                <a:spcPts val="0"/>
              </a:spcAft>
              <a:buSzPts val="4900"/>
              <a:buNone/>
              <a:defRPr sz="4900"/>
            </a:lvl5pPr>
            <a:lvl6pPr lvl="5" algn="ctr">
              <a:spcBef>
                <a:spcPts val="0"/>
              </a:spcBef>
              <a:spcAft>
                <a:spcPts val="0"/>
              </a:spcAft>
              <a:buSzPts val="4900"/>
              <a:buNone/>
              <a:defRPr sz="4900"/>
            </a:lvl6pPr>
            <a:lvl7pPr lvl="6" algn="ctr">
              <a:spcBef>
                <a:spcPts val="0"/>
              </a:spcBef>
              <a:spcAft>
                <a:spcPts val="0"/>
              </a:spcAft>
              <a:buSzPts val="4900"/>
              <a:buNone/>
              <a:defRPr sz="4900"/>
            </a:lvl7pPr>
            <a:lvl8pPr lvl="7" algn="ctr">
              <a:spcBef>
                <a:spcPts val="0"/>
              </a:spcBef>
              <a:spcAft>
                <a:spcPts val="0"/>
              </a:spcAft>
              <a:buSzPts val="4900"/>
              <a:buNone/>
              <a:defRPr sz="4900"/>
            </a:lvl8pPr>
            <a:lvl9pPr lvl="8" algn="ctr">
              <a:spcBef>
                <a:spcPts val="0"/>
              </a:spcBef>
              <a:spcAft>
                <a:spcPts val="0"/>
              </a:spcAft>
              <a:buSzPts val="4900"/>
              <a:buNone/>
              <a:defRPr sz="4900"/>
            </a:lvl9pPr>
          </a:lstStyle>
          <a:p/>
        </p:txBody>
      </p:sp>
      <p:sp>
        <p:nvSpPr>
          <p:cNvPr id="15" name="Google Shape;15;p3"/>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18" name="Google Shape;18;p4"/>
          <p:cNvSpPr txBox="1"/>
          <p:nvPr>
            <p:ph idx="1" type="body"/>
          </p:nvPr>
        </p:nvSpPr>
        <p:spPr>
          <a:xfrm>
            <a:off x="257705" y="2339232"/>
            <a:ext cx="7044600" cy="6934200"/>
          </a:xfrm>
          <a:prstGeom prst="rect">
            <a:avLst/>
          </a:prstGeom>
        </p:spPr>
        <p:txBody>
          <a:bodyPr anchorCtr="0" anchor="t" bIns="124375" lIns="124375" spcFirstLastPara="1" rIns="124375" wrap="square" tIns="124375">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19" name="Google Shape;19;p4"/>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22" name="Google Shape;22;p5"/>
          <p:cNvSpPr txBox="1"/>
          <p:nvPr>
            <p:ph idx="1" type="body"/>
          </p:nvPr>
        </p:nvSpPr>
        <p:spPr>
          <a:xfrm>
            <a:off x="257705" y="2339232"/>
            <a:ext cx="3306900" cy="6934200"/>
          </a:xfrm>
          <a:prstGeom prst="rect">
            <a:avLst/>
          </a:prstGeom>
        </p:spPr>
        <p:txBody>
          <a:bodyPr anchorCtr="0" anchor="t" bIns="124375" lIns="124375" spcFirstLastPara="1" rIns="124375" wrap="square" tIns="124375">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3" name="Google Shape;23;p5"/>
          <p:cNvSpPr txBox="1"/>
          <p:nvPr>
            <p:ph idx="2" type="body"/>
          </p:nvPr>
        </p:nvSpPr>
        <p:spPr>
          <a:xfrm>
            <a:off x="3995291" y="2339232"/>
            <a:ext cx="3306900" cy="6934200"/>
          </a:xfrm>
          <a:prstGeom prst="rect">
            <a:avLst/>
          </a:prstGeom>
        </p:spPr>
        <p:txBody>
          <a:bodyPr anchorCtr="0" anchor="t" bIns="124375" lIns="124375" spcFirstLastPara="1" rIns="124375" wrap="square" tIns="124375">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4" name="Google Shape;24;p5"/>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27" name="Google Shape;27;p6"/>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27727"/>
            <a:ext cx="2321700" cy="1533900"/>
          </a:xfrm>
          <a:prstGeom prst="rect">
            <a:avLst/>
          </a:prstGeom>
        </p:spPr>
        <p:txBody>
          <a:bodyPr anchorCtr="0" anchor="b" bIns="124375" lIns="124375" spcFirstLastPara="1" rIns="124375" wrap="square" tIns="124375">
            <a:normAutofit/>
          </a:bodyPr>
          <a:lstStyle>
            <a:lvl1pPr lvl="0">
              <a:spcBef>
                <a:spcPts val="0"/>
              </a:spcBef>
              <a:spcAft>
                <a:spcPts val="0"/>
              </a:spcAft>
              <a:buSzPts val="3300"/>
              <a:buNone/>
              <a:defRPr sz="3300"/>
            </a:lvl1pPr>
            <a:lvl2pPr lvl="1">
              <a:spcBef>
                <a:spcPts val="0"/>
              </a:spcBef>
              <a:spcAft>
                <a:spcPts val="0"/>
              </a:spcAft>
              <a:buSzPts val="3300"/>
              <a:buNone/>
              <a:defRPr sz="3300"/>
            </a:lvl2pPr>
            <a:lvl3pPr lvl="2">
              <a:spcBef>
                <a:spcPts val="0"/>
              </a:spcBef>
              <a:spcAft>
                <a:spcPts val="0"/>
              </a:spcAft>
              <a:buSzPts val="3300"/>
              <a:buNone/>
              <a:defRPr sz="3300"/>
            </a:lvl3pPr>
            <a:lvl4pPr lvl="3">
              <a:spcBef>
                <a:spcPts val="0"/>
              </a:spcBef>
              <a:spcAft>
                <a:spcPts val="0"/>
              </a:spcAft>
              <a:buSzPts val="3300"/>
              <a:buNone/>
              <a:defRPr sz="3300"/>
            </a:lvl4pPr>
            <a:lvl5pPr lvl="4">
              <a:spcBef>
                <a:spcPts val="0"/>
              </a:spcBef>
              <a:spcAft>
                <a:spcPts val="0"/>
              </a:spcAft>
              <a:buSzPts val="3300"/>
              <a:buNone/>
              <a:defRPr sz="3300"/>
            </a:lvl5pPr>
            <a:lvl6pPr lvl="5">
              <a:spcBef>
                <a:spcPts val="0"/>
              </a:spcBef>
              <a:spcAft>
                <a:spcPts val="0"/>
              </a:spcAft>
              <a:buSzPts val="3300"/>
              <a:buNone/>
              <a:defRPr sz="3300"/>
            </a:lvl6pPr>
            <a:lvl7pPr lvl="6">
              <a:spcBef>
                <a:spcPts val="0"/>
              </a:spcBef>
              <a:spcAft>
                <a:spcPts val="0"/>
              </a:spcAft>
              <a:buSzPts val="3300"/>
              <a:buNone/>
              <a:defRPr sz="3300"/>
            </a:lvl7pPr>
            <a:lvl8pPr lvl="7">
              <a:spcBef>
                <a:spcPts val="0"/>
              </a:spcBef>
              <a:spcAft>
                <a:spcPts val="0"/>
              </a:spcAft>
              <a:buSzPts val="3300"/>
              <a:buNone/>
              <a:defRPr sz="3300"/>
            </a:lvl8pPr>
            <a:lvl9pPr lvl="8">
              <a:spcBef>
                <a:spcPts val="0"/>
              </a:spcBef>
              <a:spcAft>
                <a:spcPts val="0"/>
              </a:spcAft>
              <a:buSzPts val="3300"/>
              <a:buNone/>
              <a:defRPr sz="3300"/>
            </a:lvl9pPr>
          </a:lstStyle>
          <a:p/>
        </p:txBody>
      </p:sp>
      <p:sp>
        <p:nvSpPr>
          <p:cNvPr id="30" name="Google Shape;30;p7"/>
          <p:cNvSpPr txBox="1"/>
          <p:nvPr>
            <p:ph idx="1" type="body"/>
          </p:nvPr>
        </p:nvSpPr>
        <p:spPr>
          <a:xfrm>
            <a:off x="257705" y="2820535"/>
            <a:ext cx="2321700" cy="6453300"/>
          </a:xfrm>
          <a:prstGeom prst="rect">
            <a:avLst/>
          </a:prstGeom>
        </p:spPr>
        <p:txBody>
          <a:bodyPr anchorCtr="0" anchor="t" bIns="124375" lIns="124375" spcFirstLastPara="1" rIns="124375" wrap="square" tIns="124375">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1" name="Google Shape;31;p7"/>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13690"/>
            <a:ext cx="5264700" cy="8303400"/>
          </a:xfrm>
          <a:prstGeom prst="rect">
            <a:avLst/>
          </a:prstGeom>
        </p:spPr>
        <p:txBody>
          <a:bodyPr anchorCtr="0" anchor="ctr" bIns="124375" lIns="124375" spcFirstLastPara="1" rIns="124375" wrap="square" tIns="124375">
            <a:normAutofit/>
          </a:bodyPr>
          <a:lstStyle>
            <a:lvl1pPr lvl="0">
              <a:spcBef>
                <a:spcPts val="0"/>
              </a:spcBef>
              <a:spcAft>
                <a:spcPts val="0"/>
              </a:spcAft>
              <a:buSzPts val="6500"/>
              <a:buNone/>
              <a:defRPr sz="6500"/>
            </a:lvl1pPr>
            <a:lvl2pPr lvl="1">
              <a:spcBef>
                <a:spcPts val="0"/>
              </a:spcBef>
              <a:spcAft>
                <a:spcPts val="0"/>
              </a:spcAft>
              <a:buSzPts val="6500"/>
              <a:buNone/>
              <a:defRPr sz="6500"/>
            </a:lvl2pPr>
            <a:lvl3pPr lvl="2">
              <a:spcBef>
                <a:spcPts val="0"/>
              </a:spcBef>
              <a:spcAft>
                <a:spcPts val="0"/>
              </a:spcAft>
              <a:buSzPts val="6500"/>
              <a:buNone/>
              <a:defRPr sz="6500"/>
            </a:lvl3pPr>
            <a:lvl4pPr lvl="3">
              <a:spcBef>
                <a:spcPts val="0"/>
              </a:spcBef>
              <a:spcAft>
                <a:spcPts val="0"/>
              </a:spcAft>
              <a:buSzPts val="6500"/>
              <a:buNone/>
              <a:defRPr sz="6500"/>
            </a:lvl4pPr>
            <a:lvl5pPr lvl="4">
              <a:spcBef>
                <a:spcPts val="0"/>
              </a:spcBef>
              <a:spcAft>
                <a:spcPts val="0"/>
              </a:spcAft>
              <a:buSzPts val="6500"/>
              <a:buNone/>
              <a:defRPr sz="6500"/>
            </a:lvl5pPr>
            <a:lvl6pPr lvl="5">
              <a:spcBef>
                <a:spcPts val="0"/>
              </a:spcBef>
              <a:spcAft>
                <a:spcPts val="0"/>
              </a:spcAft>
              <a:buSzPts val="6500"/>
              <a:buNone/>
              <a:defRPr sz="6500"/>
            </a:lvl6pPr>
            <a:lvl7pPr lvl="6">
              <a:spcBef>
                <a:spcPts val="0"/>
              </a:spcBef>
              <a:spcAft>
                <a:spcPts val="0"/>
              </a:spcAft>
              <a:buSzPts val="6500"/>
              <a:buNone/>
              <a:defRPr sz="6500"/>
            </a:lvl7pPr>
            <a:lvl8pPr lvl="7">
              <a:spcBef>
                <a:spcPts val="0"/>
              </a:spcBef>
              <a:spcAft>
                <a:spcPts val="0"/>
              </a:spcAft>
              <a:buSzPts val="6500"/>
              <a:buNone/>
              <a:defRPr sz="6500"/>
            </a:lvl8pPr>
            <a:lvl9pPr lvl="8">
              <a:spcBef>
                <a:spcPts val="0"/>
              </a:spcBef>
              <a:spcAft>
                <a:spcPts val="0"/>
              </a:spcAft>
              <a:buSzPts val="6500"/>
              <a:buNone/>
              <a:defRPr sz="6500"/>
            </a:lvl9pPr>
          </a:lstStyle>
          <a:p/>
        </p:txBody>
      </p:sp>
      <p:sp>
        <p:nvSpPr>
          <p:cNvPr id="34" name="Google Shape;34;p8"/>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54"/>
            <a:ext cx="3780000" cy="10440000"/>
          </a:xfrm>
          <a:prstGeom prst="rect">
            <a:avLst/>
          </a:prstGeom>
          <a:solidFill>
            <a:schemeClr val="lt2"/>
          </a:solidFill>
          <a:ln>
            <a:noFill/>
          </a:ln>
        </p:spPr>
        <p:txBody>
          <a:bodyPr anchorCtr="0" anchor="ctr" bIns="124375" lIns="124375" spcFirstLastPara="1" rIns="124375" wrap="square" tIns="1243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03032"/>
            <a:ext cx="3344400" cy="30087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5700"/>
              <a:buNone/>
              <a:defRPr sz="5700"/>
            </a:lvl1pPr>
            <a:lvl2pPr lvl="1" algn="ctr">
              <a:spcBef>
                <a:spcPts val="0"/>
              </a:spcBef>
              <a:spcAft>
                <a:spcPts val="0"/>
              </a:spcAft>
              <a:buSzPts val="5700"/>
              <a:buNone/>
              <a:defRPr sz="5700"/>
            </a:lvl2pPr>
            <a:lvl3pPr lvl="2" algn="ctr">
              <a:spcBef>
                <a:spcPts val="0"/>
              </a:spcBef>
              <a:spcAft>
                <a:spcPts val="0"/>
              </a:spcAft>
              <a:buSzPts val="5700"/>
              <a:buNone/>
              <a:defRPr sz="5700"/>
            </a:lvl3pPr>
            <a:lvl4pPr lvl="3" algn="ctr">
              <a:spcBef>
                <a:spcPts val="0"/>
              </a:spcBef>
              <a:spcAft>
                <a:spcPts val="0"/>
              </a:spcAft>
              <a:buSzPts val="5700"/>
              <a:buNone/>
              <a:defRPr sz="5700"/>
            </a:lvl4pPr>
            <a:lvl5pPr lvl="4" algn="ctr">
              <a:spcBef>
                <a:spcPts val="0"/>
              </a:spcBef>
              <a:spcAft>
                <a:spcPts val="0"/>
              </a:spcAft>
              <a:buSzPts val="5700"/>
              <a:buNone/>
              <a:defRPr sz="5700"/>
            </a:lvl5pPr>
            <a:lvl6pPr lvl="5" algn="ctr">
              <a:spcBef>
                <a:spcPts val="0"/>
              </a:spcBef>
              <a:spcAft>
                <a:spcPts val="0"/>
              </a:spcAft>
              <a:buSzPts val="5700"/>
              <a:buNone/>
              <a:defRPr sz="5700"/>
            </a:lvl6pPr>
            <a:lvl7pPr lvl="6" algn="ctr">
              <a:spcBef>
                <a:spcPts val="0"/>
              </a:spcBef>
              <a:spcAft>
                <a:spcPts val="0"/>
              </a:spcAft>
              <a:buSzPts val="5700"/>
              <a:buNone/>
              <a:defRPr sz="5700"/>
            </a:lvl7pPr>
            <a:lvl8pPr lvl="7" algn="ctr">
              <a:spcBef>
                <a:spcPts val="0"/>
              </a:spcBef>
              <a:spcAft>
                <a:spcPts val="0"/>
              </a:spcAft>
              <a:buSzPts val="5700"/>
              <a:buNone/>
              <a:defRPr sz="5700"/>
            </a:lvl8pPr>
            <a:lvl9pPr lvl="8" algn="ctr">
              <a:spcBef>
                <a:spcPts val="0"/>
              </a:spcBef>
              <a:spcAft>
                <a:spcPts val="0"/>
              </a:spcAft>
              <a:buSzPts val="5700"/>
              <a:buNone/>
              <a:defRPr sz="5700"/>
            </a:lvl9pPr>
          </a:lstStyle>
          <a:p/>
        </p:txBody>
      </p:sp>
      <p:sp>
        <p:nvSpPr>
          <p:cNvPr id="38" name="Google Shape;38;p9"/>
          <p:cNvSpPr txBox="1"/>
          <p:nvPr>
            <p:ph idx="1" type="subTitle"/>
          </p:nvPr>
        </p:nvSpPr>
        <p:spPr>
          <a:xfrm>
            <a:off x="219508" y="5689531"/>
            <a:ext cx="3344400" cy="2506800"/>
          </a:xfrm>
          <a:prstGeom prst="rect">
            <a:avLst/>
          </a:prstGeom>
        </p:spPr>
        <p:txBody>
          <a:bodyPr anchorCtr="0" anchor="t" bIns="124375" lIns="124375" spcFirstLastPara="1" rIns="124375" wrap="square" tIns="124375">
            <a:normAutofit/>
          </a:bodyPr>
          <a:lstStyle>
            <a:lvl1pPr lvl="0" algn="ctr">
              <a:lnSpc>
                <a:spcPct val="100000"/>
              </a:lnSpc>
              <a:spcBef>
                <a:spcPts val="0"/>
              </a:spcBef>
              <a:spcAft>
                <a:spcPts val="0"/>
              </a:spcAft>
              <a:buSzPts val="2900"/>
              <a:buNone/>
              <a:defRPr sz="2900"/>
            </a:lvl1pPr>
            <a:lvl2pPr lvl="1" algn="ctr">
              <a:lnSpc>
                <a:spcPct val="100000"/>
              </a:lnSpc>
              <a:spcBef>
                <a:spcPts val="0"/>
              </a:spcBef>
              <a:spcAft>
                <a:spcPts val="0"/>
              </a:spcAft>
              <a:buSzPts val="2900"/>
              <a:buNone/>
              <a:defRPr sz="2900"/>
            </a:lvl2pPr>
            <a:lvl3pPr lvl="2" algn="ctr">
              <a:lnSpc>
                <a:spcPct val="100000"/>
              </a:lnSpc>
              <a:spcBef>
                <a:spcPts val="0"/>
              </a:spcBef>
              <a:spcAft>
                <a:spcPts val="0"/>
              </a:spcAft>
              <a:buSzPts val="2900"/>
              <a:buNone/>
              <a:defRPr sz="2900"/>
            </a:lvl3pPr>
            <a:lvl4pPr lvl="3" algn="ctr">
              <a:lnSpc>
                <a:spcPct val="100000"/>
              </a:lnSpc>
              <a:spcBef>
                <a:spcPts val="0"/>
              </a:spcBef>
              <a:spcAft>
                <a:spcPts val="0"/>
              </a:spcAft>
              <a:buSzPts val="2900"/>
              <a:buNone/>
              <a:defRPr sz="2900"/>
            </a:lvl4pPr>
            <a:lvl5pPr lvl="4" algn="ctr">
              <a:lnSpc>
                <a:spcPct val="100000"/>
              </a:lnSpc>
              <a:spcBef>
                <a:spcPts val="0"/>
              </a:spcBef>
              <a:spcAft>
                <a:spcPts val="0"/>
              </a:spcAft>
              <a:buSzPts val="2900"/>
              <a:buNone/>
              <a:defRPr sz="2900"/>
            </a:lvl5pPr>
            <a:lvl6pPr lvl="5" algn="ctr">
              <a:lnSpc>
                <a:spcPct val="100000"/>
              </a:lnSpc>
              <a:spcBef>
                <a:spcPts val="0"/>
              </a:spcBef>
              <a:spcAft>
                <a:spcPts val="0"/>
              </a:spcAft>
              <a:buSzPts val="2900"/>
              <a:buNone/>
              <a:defRPr sz="2900"/>
            </a:lvl6pPr>
            <a:lvl7pPr lvl="6" algn="ctr">
              <a:lnSpc>
                <a:spcPct val="100000"/>
              </a:lnSpc>
              <a:spcBef>
                <a:spcPts val="0"/>
              </a:spcBef>
              <a:spcAft>
                <a:spcPts val="0"/>
              </a:spcAft>
              <a:buSzPts val="2900"/>
              <a:buNone/>
              <a:defRPr sz="2900"/>
            </a:lvl7pPr>
            <a:lvl8pPr lvl="7" algn="ctr">
              <a:lnSpc>
                <a:spcPct val="100000"/>
              </a:lnSpc>
              <a:spcBef>
                <a:spcPts val="0"/>
              </a:spcBef>
              <a:spcAft>
                <a:spcPts val="0"/>
              </a:spcAft>
              <a:buSzPts val="2900"/>
              <a:buNone/>
              <a:defRPr sz="2900"/>
            </a:lvl8pPr>
            <a:lvl9pPr lvl="8" algn="ctr">
              <a:lnSpc>
                <a:spcPct val="100000"/>
              </a:lnSpc>
              <a:spcBef>
                <a:spcPts val="0"/>
              </a:spcBef>
              <a:spcAft>
                <a:spcPts val="0"/>
              </a:spcAft>
              <a:buSzPts val="2900"/>
              <a:buNone/>
              <a:defRPr sz="2900"/>
            </a:lvl9pPr>
          </a:lstStyle>
          <a:p/>
        </p:txBody>
      </p:sp>
      <p:sp>
        <p:nvSpPr>
          <p:cNvPr id="39" name="Google Shape;39;p9"/>
          <p:cNvSpPr txBox="1"/>
          <p:nvPr>
            <p:ph idx="2" type="body"/>
          </p:nvPr>
        </p:nvSpPr>
        <p:spPr>
          <a:xfrm>
            <a:off x="4083839" y="1469689"/>
            <a:ext cx="3172500" cy="7500300"/>
          </a:xfrm>
          <a:prstGeom prst="rect">
            <a:avLst/>
          </a:prstGeom>
        </p:spPr>
        <p:txBody>
          <a:bodyPr anchorCtr="0" anchor="ctr" bIns="124375" lIns="124375" spcFirstLastPara="1" rIns="124375" wrap="square" tIns="124375">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40" name="Google Shape;40;p9"/>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586994"/>
            <a:ext cx="4959900" cy="1228200"/>
          </a:xfrm>
          <a:prstGeom prst="rect">
            <a:avLst/>
          </a:prstGeom>
        </p:spPr>
        <p:txBody>
          <a:bodyPr anchorCtr="0" anchor="ctr" bIns="124375" lIns="124375" spcFirstLastPara="1" rIns="124375" wrap="square" tIns="124375">
            <a:normAutofit/>
          </a:bodyPr>
          <a:lstStyle>
            <a:lvl1pPr indent="-228600" lvl="0" marL="457200">
              <a:lnSpc>
                <a:spcPct val="100000"/>
              </a:lnSpc>
              <a:spcBef>
                <a:spcPts val="0"/>
              </a:spcBef>
              <a:spcAft>
                <a:spcPts val="0"/>
              </a:spcAft>
              <a:buSzPts val="2400"/>
              <a:buNone/>
              <a:defRPr/>
            </a:lvl1pPr>
          </a:lstStyle>
          <a:p/>
        </p:txBody>
      </p:sp>
      <p:sp>
        <p:nvSpPr>
          <p:cNvPr id="43" name="Google Shape;43;p10"/>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03288"/>
            <a:ext cx="7044600" cy="1162500"/>
          </a:xfrm>
          <a:prstGeom prst="rect">
            <a:avLst/>
          </a:prstGeom>
          <a:noFill/>
          <a:ln>
            <a:noFill/>
          </a:ln>
        </p:spPr>
        <p:txBody>
          <a:bodyPr anchorCtr="0" anchor="t" bIns="124375" lIns="124375" spcFirstLastPara="1" rIns="124375" wrap="square" tIns="124375">
            <a:normAutofit/>
          </a:bodyPr>
          <a:lstStyle>
            <a:lvl1pPr lvl="0">
              <a:spcBef>
                <a:spcPts val="0"/>
              </a:spcBef>
              <a:spcAft>
                <a:spcPts val="0"/>
              </a:spcAft>
              <a:buClr>
                <a:schemeClr val="dk1"/>
              </a:buClr>
              <a:buSzPts val="3800"/>
              <a:buNone/>
              <a:defRPr sz="3800">
                <a:solidFill>
                  <a:schemeClr val="dk1"/>
                </a:solidFill>
              </a:defRPr>
            </a:lvl1pPr>
            <a:lvl2pPr lvl="1">
              <a:spcBef>
                <a:spcPts val="0"/>
              </a:spcBef>
              <a:spcAft>
                <a:spcPts val="0"/>
              </a:spcAft>
              <a:buClr>
                <a:schemeClr val="dk1"/>
              </a:buClr>
              <a:buSzPts val="3800"/>
              <a:buNone/>
              <a:defRPr sz="3800">
                <a:solidFill>
                  <a:schemeClr val="dk1"/>
                </a:solidFill>
              </a:defRPr>
            </a:lvl2pPr>
            <a:lvl3pPr lvl="2">
              <a:spcBef>
                <a:spcPts val="0"/>
              </a:spcBef>
              <a:spcAft>
                <a:spcPts val="0"/>
              </a:spcAft>
              <a:buClr>
                <a:schemeClr val="dk1"/>
              </a:buClr>
              <a:buSzPts val="3800"/>
              <a:buNone/>
              <a:defRPr sz="3800">
                <a:solidFill>
                  <a:schemeClr val="dk1"/>
                </a:solidFill>
              </a:defRPr>
            </a:lvl3pPr>
            <a:lvl4pPr lvl="3">
              <a:spcBef>
                <a:spcPts val="0"/>
              </a:spcBef>
              <a:spcAft>
                <a:spcPts val="0"/>
              </a:spcAft>
              <a:buClr>
                <a:schemeClr val="dk1"/>
              </a:buClr>
              <a:buSzPts val="3800"/>
              <a:buNone/>
              <a:defRPr sz="3800">
                <a:solidFill>
                  <a:schemeClr val="dk1"/>
                </a:solidFill>
              </a:defRPr>
            </a:lvl4pPr>
            <a:lvl5pPr lvl="4">
              <a:spcBef>
                <a:spcPts val="0"/>
              </a:spcBef>
              <a:spcAft>
                <a:spcPts val="0"/>
              </a:spcAft>
              <a:buClr>
                <a:schemeClr val="dk1"/>
              </a:buClr>
              <a:buSzPts val="3800"/>
              <a:buNone/>
              <a:defRPr sz="3800">
                <a:solidFill>
                  <a:schemeClr val="dk1"/>
                </a:solidFill>
              </a:defRPr>
            </a:lvl5pPr>
            <a:lvl6pPr lvl="5">
              <a:spcBef>
                <a:spcPts val="0"/>
              </a:spcBef>
              <a:spcAft>
                <a:spcPts val="0"/>
              </a:spcAft>
              <a:buClr>
                <a:schemeClr val="dk1"/>
              </a:buClr>
              <a:buSzPts val="3800"/>
              <a:buNone/>
              <a:defRPr sz="3800">
                <a:solidFill>
                  <a:schemeClr val="dk1"/>
                </a:solidFill>
              </a:defRPr>
            </a:lvl6pPr>
            <a:lvl7pPr lvl="6">
              <a:spcBef>
                <a:spcPts val="0"/>
              </a:spcBef>
              <a:spcAft>
                <a:spcPts val="0"/>
              </a:spcAft>
              <a:buClr>
                <a:schemeClr val="dk1"/>
              </a:buClr>
              <a:buSzPts val="3800"/>
              <a:buNone/>
              <a:defRPr sz="3800">
                <a:solidFill>
                  <a:schemeClr val="dk1"/>
                </a:solidFill>
              </a:defRPr>
            </a:lvl7pPr>
            <a:lvl8pPr lvl="7">
              <a:spcBef>
                <a:spcPts val="0"/>
              </a:spcBef>
              <a:spcAft>
                <a:spcPts val="0"/>
              </a:spcAft>
              <a:buClr>
                <a:schemeClr val="dk1"/>
              </a:buClr>
              <a:buSzPts val="3800"/>
              <a:buNone/>
              <a:defRPr sz="3800">
                <a:solidFill>
                  <a:schemeClr val="dk1"/>
                </a:solidFill>
              </a:defRPr>
            </a:lvl8pPr>
            <a:lvl9pPr lvl="8">
              <a:spcBef>
                <a:spcPts val="0"/>
              </a:spcBef>
              <a:spcAft>
                <a:spcPts val="0"/>
              </a:spcAft>
              <a:buClr>
                <a:schemeClr val="dk1"/>
              </a:buClr>
              <a:buSzPts val="3800"/>
              <a:buNone/>
              <a:defRPr sz="3800">
                <a:solidFill>
                  <a:schemeClr val="dk1"/>
                </a:solidFill>
              </a:defRPr>
            </a:lvl9pPr>
          </a:lstStyle>
          <a:p/>
        </p:txBody>
      </p:sp>
      <p:sp>
        <p:nvSpPr>
          <p:cNvPr id="7" name="Google Shape;7;p1"/>
          <p:cNvSpPr txBox="1"/>
          <p:nvPr>
            <p:ph idx="1" type="body"/>
          </p:nvPr>
        </p:nvSpPr>
        <p:spPr>
          <a:xfrm>
            <a:off x="257705" y="2339232"/>
            <a:ext cx="7044600" cy="6934200"/>
          </a:xfrm>
          <a:prstGeom prst="rect">
            <a:avLst/>
          </a:prstGeom>
          <a:noFill/>
          <a:ln>
            <a:noFill/>
          </a:ln>
        </p:spPr>
        <p:txBody>
          <a:bodyPr anchorCtr="0" anchor="t" bIns="124375" lIns="124375" spcFirstLastPara="1" rIns="124375" wrap="square" tIns="124375">
            <a:norm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0"/>
              </a:spcBef>
              <a:spcAft>
                <a:spcPts val="0"/>
              </a:spcAft>
              <a:buClr>
                <a:schemeClr val="dk2"/>
              </a:buClr>
              <a:buSzPts val="1900"/>
              <a:buChar char="○"/>
              <a:defRPr sz="1900">
                <a:solidFill>
                  <a:schemeClr val="dk2"/>
                </a:solidFill>
              </a:defRPr>
            </a:lvl2pPr>
            <a:lvl3pPr indent="-349250" lvl="2" marL="1371600">
              <a:lnSpc>
                <a:spcPct val="115000"/>
              </a:lnSpc>
              <a:spcBef>
                <a:spcPts val="0"/>
              </a:spcBef>
              <a:spcAft>
                <a:spcPts val="0"/>
              </a:spcAft>
              <a:buClr>
                <a:schemeClr val="dk2"/>
              </a:buClr>
              <a:buSzPts val="1900"/>
              <a:buChar char="■"/>
              <a:defRPr sz="1900">
                <a:solidFill>
                  <a:schemeClr val="dk2"/>
                </a:solidFill>
              </a:defRPr>
            </a:lvl3pPr>
            <a:lvl4pPr indent="-349250" lvl="3" marL="1828800">
              <a:lnSpc>
                <a:spcPct val="115000"/>
              </a:lnSpc>
              <a:spcBef>
                <a:spcPts val="0"/>
              </a:spcBef>
              <a:spcAft>
                <a:spcPts val="0"/>
              </a:spcAft>
              <a:buClr>
                <a:schemeClr val="dk2"/>
              </a:buClr>
              <a:buSzPts val="1900"/>
              <a:buChar char="●"/>
              <a:defRPr sz="1900">
                <a:solidFill>
                  <a:schemeClr val="dk2"/>
                </a:solidFill>
              </a:defRPr>
            </a:lvl4pPr>
            <a:lvl5pPr indent="-349250" lvl="4" marL="2286000">
              <a:lnSpc>
                <a:spcPct val="115000"/>
              </a:lnSpc>
              <a:spcBef>
                <a:spcPts val="0"/>
              </a:spcBef>
              <a:spcAft>
                <a:spcPts val="0"/>
              </a:spcAft>
              <a:buClr>
                <a:schemeClr val="dk2"/>
              </a:buClr>
              <a:buSzPts val="1900"/>
              <a:buChar char="○"/>
              <a:defRPr sz="1900">
                <a:solidFill>
                  <a:schemeClr val="dk2"/>
                </a:solidFill>
              </a:defRPr>
            </a:lvl5pPr>
            <a:lvl6pPr indent="-349250" lvl="5" marL="2743200">
              <a:lnSpc>
                <a:spcPct val="115000"/>
              </a:lnSpc>
              <a:spcBef>
                <a:spcPts val="0"/>
              </a:spcBef>
              <a:spcAft>
                <a:spcPts val="0"/>
              </a:spcAft>
              <a:buClr>
                <a:schemeClr val="dk2"/>
              </a:buClr>
              <a:buSzPts val="1900"/>
              <a:buChar char="■"/>
              <a:defRPr sz="1900">
                <a:solidFill>
                  <a:schemeClr val="dk2"/>
                </a:solidFill>
              </a:defRPr>
            </a:lvl6pPr>
            <a:lvl7pPr indent="-349250" lvl="6" marL="3200400">
              <a:lnSpc>
                <a:spcPct val="115000"/>
              </a:lnSpc>
              <a:spcBef>
                <a:spcPts val="0"/>
              </a:spcBef>
              <a:spcAft>
                <a:spcPts val="0"/>
              </a:spcAft>
              <a:buClr>
                <a:schemeClr val="dk2"/>
              </a:buClr>
              <a:buSzPts val="1900"/>
              <a:buChar char="●"/>
              <a:defRPr sz="1900">
                <a:solidFill>
                  <a:schemeClr val="dk2"/>
                </a:solidFill>
              </a:defRPr>
            </a:lvl7pPr>
            <a:lvl8pPr indent="-349250" lvl="7" marL="3657600">
              <a:lnSpc>
                <a:spcPct val="115000"/>
              </a:lnSpc>
              <a:spcBef>
                <a:spcPts val="0"/>
              </a:spcBef>
              <a:spcAft>
                <a:spcPts val="0"/>
              </a:spcAft>
              <a:buClr>
                <a:schemeClr val="dk2"/>
              </a:buClr>
              <a:buSzPts val="1900"/>
              <a:buChar char="○"/>
              <a:defRPr sz="1900">
                <a:solidFill>
                  <a:schemeClr val="dk2"/>
                </a:solidFill>
              </a:defRPr>
            </a:lvl8pPr>
            <a:lvl9pPr indent="-349250" lvl="8" marL="4114800">
              <a:lnSpc>
                <a:spcPct val="115000"/>
              </a:lnSpc>
              <a:spcBef>
                <a:spcPts val="0"/>
              </a:spcBef>
              <a:spcAft>
                <a:spcPts val="0"/>
              </a:spcAft>
              <a:buClr>
                <a:schemeClr val="dk2"/>
              </a:buClr>
              <a:buSzPts val="1900"/>
              <a:buChar char="■"/>
              <a:defRPr sz="1900">
                <a:solidFill>
                  <a:schemeClr val="dk2"/>
                </a:solidFill>
              </a:defRPr>
            </a:lvl9pPr>
          </a:lstStyle>
          <a:p/>
        </p:txBody>
      </p:sp>
      <p:sp>
        <p:nvSpPr>
          <p:cNvPr id="8" name="Google Shape;8;p1"/>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lvl="0" algn="r">
              <a:buNone/>
              <a:defRPr sz="1400">
                <a:solidFill>
                  <a:schemeClr val="dk2"/>
                </a:solidFill>
              </a:defRPr>
            </a:lvl1pPr>
            <a:lvl2pPr lvl="1" algn="r">
              <a:buNone/>
              <a:defRPr sz="1400">
                <a:solidFill>
                  <a:schemeClr val="dk2"/>
                </a:solidFill>
              </a:defRPr>
            </a:lvl2pPr>
            <a:lvl3pPr lvl="2" algn="r">
              <a:buNone/>
              <a:defRPr sz="1400">
                <a:solidFill>
                  <a:schemeClr val="dk2"/>
                </a:solidFill>
              </a:defRPr>
            </a:lvl3pPr>
            <a:lvl4pPr lvl="3" algn="r">
              <a:buNone/>
              <a:defRPr sz="1400">
                <a:solidFill>
                  <a:schemeClr val="dk2"/>
                </a:solidFill>
              </a:defRPr>
            </a:lvl4pPr>
            <a:lvl5pPr lvl="4" algn="r">
              <a:buNone/>
              <a:defRPr sz="1400">
                <a:solidFill>
                  <a:schemeClr val="dk2"/>
                </a:solidFill>
              </a:defRPr>
            </a:lvl5pPr>
            <a:lvl6pPr lvl="5" algn="r">
              <a:buNone/>
              <a:defRPr sz="1400">
                <a:solidFill>
                  <a:schemeClr val="dk2"/>
                </a:solidFill>
              </a:defRPr>
            </a:lvl6pPr>
            <a:lvl7pPr lvl="6" algn="r">
              <a:buNone/>
              <a:defRPr sz="1400">
                <a:solidFill>
                  <a:schemeClr val="dk2"/>
                </a:solidFill>
              </a:defRPr>
            </a:lvl7pPr>
            <a:lvl8pPr lvl="7" algn="r">
              <a:buNone/>
              <a:defRPr sz="1400">
                <a:solidFill>
                  <a:schemeClr val="dk2"/>
                </a:solidFill>
              </a:defRPr>
            </a:lvl8pPr>
            <a:lvl9pPr lvl="8" algn="r">
              <a:buNone/>
              <a:defRPr sz="1400">
                <a:solidFill>
                  <a:schemeClr val="dk2"/>
                </a:solidFill>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4.jpg"/><Relationship Id="rId6"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0" r="0" t="0"/>
          <a:stretch/>
        </p:blipFill>
        <p:spPr>
          <a:xfrm>
            <a:off x="1326000" y="0"/>
            <a:ext cx="4907976" cy="2760725"/>
          </a:xfrm>
          <a:prstGeom prst="rect">
            <a:avLst/>
          </a:prstGeom>
          <a:noFill/>
          <a:ln>
            <a:noFill/>
          </a:ln>
        </p:spPr>
      </p:pic>
      <p:sp>
        <p:nvSpPr>
          <p:cNvPr id="55" name="Google Shape;55;p13"/>
          <p:cNvSpPr txBox="1"/>
          <p:nvPr/>
        </p:nvSpPr>
        <p:spPr>
          <a:xfrm>
            <a:off x="744438" y="2206625"/>
            <a:ext cx="6071100" cy="55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l" sz="2400">
                <a:solidFill>
                  <a:srgbClr val="F193F1"/>
                </a:solidFill>
                <a:latin typeface="Lobster Two"/>
                <a:ea typeface="Lobster Two"/>
                <a:cs typeface="Lobster Two"/>
                <a:sym typeface="Lobster Two"/>
              </a:rPr>
              <a:t>Grade 2 Newsletter - </a:t>
            </a:r>
            <a:r>
              <a:rPr lang="pl" sz="2400">
                <a:solidFill>
                  <a:srgbClr val="F193F1"/>
                </a:solidFill>
                <a:latin typeface="Lobster Two"/>
                <a:ea typeface="Lobster Two"/>
                <a:cs typeface="Lobster Two"/>
                <a:sym typeface="Lobster Two"/>
              </a:rPr>
              <a:t>January</a:t>
            </a:r>
            <a:r>
              <a:rPr lang="pl" sz="2400">
                <a:solidFill>
                  <a:srgbClr val="F193F1"/>
                </a:solidFill>
                <a:latin typeface="Lobster Two"/>
                <a:ea typeface="Lobster Two"/>
                <a:cs typeface="Lobster Two"/>
                <a:sym typeface="Lobster Two"/>
              </a:rPr>
              <a:t> in Review</a:t>
            </a:r>
            <a:endParaRPr sz="2400">
              <a:solidFill>
                <a:srgbClr val="F193F1"/>
              </a:solidFill>
              <a:latin typeface="Lobster Two"/>
              <a:ea typeface="Lobster Two"/>
              <a:cs typeface="Lobster Two"/>
              <a:sym typeface="Lobster Two"/>
            </a:endParaRPr>
          </a:p>
        </p:txBody>
      </p:sp>
      <p:sp>
        <p:nvSpPr>
          <p:cNvPr id="56" name="Google Shape;56;p13"/>
          <p:cNvSpPr txBox="1"/>
          <p:nvPr/>
        </p:nvSpPr>
        <p:spPr>
          <a:xfrm>
            <a:off x="418400" y="2866400"/>
            <a:ext cx="2563800" cy="9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p:txBody>
      </p:sp>
      <p:sp>
        <p:nvSpPr>
          <p:cNvPr id="57" name="Google Shape;57;p13"/>
          <p:cNvSpPr txBox="1"/>
          <p:nvPr/>
        </p:nvSpPr>
        <p:spPr>
          <a:xfrm>
            <a:off x="333900" y="2677325"/>
            <a:ext cx="2261100" cy="2075700"/>
          </a:xfrm>
          <a:prstGeom prst="rect">
            <a:avLst/>
          </a:prstGeom>
          <a:noFill/>
          <a:ln>
            <a:noFill/>
          </a:ln>
        </p:spPr>
        <p:txBody>
          <a:bodyPr anchorCtr="0" anchor="t" bIns="91425" lIns="91425" spcFirstLastPara="1" rIns="91425" wrap="square" tIns="91425">
            <a:noAutofit/>
          </a:bodyPr>
          <a:lstStyle/>
          <a:p>
            <a:pPr indent="0" lvl="0" marL="0" rtl="0" algn="ctr">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Introduction</a:t>
            </a:r>
            <a:endParaRPr b="1" sz="1200">
              <a:solidFill>
                <a:schemeClr val="dk1"/>
              </a:solidFill>
              <a:latin typeface="Century Gothic"/>
              <a:ea typeface="Century Gothic"/>
              <a:cs typeface="Century Gothic"/>
              <a:sym typeface="Century Gothic"/>
            </a:endParaRPr>
          </a:p>
          <a:p>
            <a:pPr indent="0" lvl="0" marL="0" rtl="0" algn="l">
              <a:spcBef>
                <a:spcPts val="10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We began our second novel study, “Aliens for Breakfast!” We were also able to </a:t>
            </a:r>
            <a:r>
              <a:rPr lang="pl" sz="1200">
                <a:solidFill>
                  <a:schemeClr val="dk1"/>
                </a:solidFill>
                <a:latin typeface="Century Gothic"/>
                <a:ea typeface="Century Gothic"/>
                <a:cs typeface="Century Gothic"/>
                <a:sym typeface="Century Gothic"/>
              </a:rPr>
              <a:t>continue</a:t>
            </a:r>
            <a:r>
              <a:rPr lang="pl" sz="1200">
                <a:solidFill>
                  <a:schemeClr val="dk1"/>
                </a:solidFill>
                <a:latin typeface="Century Gothic"/>
                <a:ea typeface="Century Gothic"/>
                <a:cs typeface="Century Gothic"/>
                <a:sym typeface="Century Gothic"/>
              </a:rPr>
              <a:t> listening to the story “The Witches” even though Halloween has passed. Reading has become one of our favorite ways to learn.</a:t>
            </a:r>
            <a:endParaRPr sz="1200">
              <a:solidFill>
                <a:schemeClr val="dk1"/>
              </a:solidFill>
              <a:latin typeface="Century Gothic"/>
              <a:ea typeface="Century Gothic"/>
              <a:cs typeface="Century Gothic"/>
              <a:sym typeface="Century Gothic"/>
            </a:endParaRPr>
          </a:p>
          <a:p>
            <a:pPr indent="0" lvl="0" marL="0" rtl="0" algn="l">
              <a:spcBef>
                <a:spcPts val="1000"/>
              </a:spcBef>
              <a:spcAft>
                <a:spcPts val="0"/>
              </a:spcAft>
              <a:buClr>
                <a:schemeClr val="dk1"/>
              </a:buClr>
              <a:buSzPts val="1100"/>
              <a:buFont typeface="Arial"/>
              <a:buNone/>
            </a:pPr>
            <a:r>
              <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t/>
            </a:r>
            <a:endParaRPr sz="1200">
              <a:solidFill>
                <a:schemeClr val="accent2"/>
              </a:solidFill>
              <a:latin typeface="Century Gothic"/>
              <a:ea typeface="Century Gothic"/>
              <a:cs typeface="Century Gothic"/>
              <a:sym typeface="Century Gothic"/>
            </a:endParaRPr>
          </a:p>
        </p:txBody>
      </p:sp>
      <p:sp>
        <p:nvSpPr>
          <p:cNvPr id="58" name="Google Shape;58;p13"/>
          <p:cNvSpPr txBox="1"/>
          <p:nvPr/>
        </p:nvSpPr>
        <p:spPr>
          <a:xfrm>
            <a:off x="2603900" y="2677325"/>
            <a:ext cx="2261100" cy="2075700"/>
          </a:xfrm>
          <a:prstGeom prst="rect">
            <a:avLst/>
          </a:prstGeom>
          <a:noFill/>
          <a:ln>
            <a:noFill/>
          </a:ln>
        </p:spPr>
        <p:txBody>
          <a:bodyPr anchorCtr="0" anchor="t" bIns="91425" lIns="91425" spcFirstLastPara="1" rIns="91425" wrap="square" tIns="91425">
            <a:noAutofit/>
          </a:bodyPr>
          <a:lstStyle/>
          <a:p>
            <a:pPr indent="457200" lvl="0" marL="0" rtl="0" algn="l">
              <a:spcBef>
                <a:spcPts val="500"/>
              </a:spcBef>
              <a:spcAft>
                <a:spcPts val="0"/>
              </a:spcAft>
              <a:buNone/>
            </a:pPr>
            <a:r>
              <a:rPr b="1" lang="pl" sz="1200">
                <a:solidFill>
                  <a:schemeClr val="dk1"/>
                </a:solidFill>
                <a:latin typeface="Century Gothic"/>
                <a:ea typeface="Century Gothic"/>
                <a:cs typeface="Century Gothic"/>
                <a:sym typeface="Century Gothic"/>
              </a:rPr>
              <a:t>Mathematics</a:t>
            </a:r>
            <a:endParaRPr b="1" sz="1200">
              <a:solidFill>
                <a:schemeClr val="dk1"/>
              </a:solidFill>
              <a:latin typeface="Century Gothic"/>
              <a:ea typeface="Century Gothic"/>
              <a:cs typeface="Century Gothic"/>
              <a:sym typeface="Century Gothic"/>
            </a:endParaRPr>
          </a:p>
          <a:p>
            <a:pPr indent="0" lvl="0" marL="0" rtl="0" algn="l">
              <a:spcBef>
                <a:spcPts val="1000"/>
              </a:spcBef>
              <a:spcAft>
                <a:spcPts val="0"/>
              </a:spcAft>
              <a:buNone/>
            </a:pPr>
            <a:r>
              <a:rPr lang="pl" sz="1200">
                <a:solidFill>
                  <a:schemeClr val="dk1"/>
                </a:solidFill>
                <a:latin typeface="Century Gothic"/>
                <a:ea typeface="Century Gothic"/>
                <a:cs typeface="Century Gothic"/>
                <a:sym typeface="Century Gothic"/>
              </a:rPr>
              <a:t>We spent the month reviewing 2D shapes and creating figures with tangrams. We </a:t>
            </a:r>
            <a:r>
              <a:rPr lang="pl" sz="1200">
                <a:solidFill>
                  <a:schemeClr val="dk1"/>
                </a:solidFill>
                <a:latin typeface="Century Gothic"/>
                <a:ea typeface="Century Gothic"/>
                <a:cs typeface="Century Gothic"/>
                <a:sym typeface="Century Gothic"/>
              </a:rPr>
              <a:t>learned</a:t>
            </a:r>
            <a:r>
              <a:rPr lang="pl" sz="1200">
                <a:solidFill>
                  <a:schemeClr val="dk1"/>
                </a:solidFill>
                <a:latin typeface="Century Gothic"/>
                <a:ea typeface="Century Gothic"/>
                <a:cs typeface="Century Gothic"/>
                <a:sym typeface="Century Gothic"/>
              </a:rPr>
              <a:t> how to tell stories with tangrams and wrote our own too! Next, we’ll look at 3D shapes!</a:t>
            </a:r>
            <a:endParaRPr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p:txBody>
      </p:sp>
      <p:sp>
        <p:nvSpPr>
          <p:cNvPr id="59" name="Google Shape;59;p13"/>
          <p:cNvSpPr txBox="1"/>
          <p:nvPr/>
        </p:nvSpPr>
        <p:spPr>
          <a:xfrm>
            <a:off x="4965025" y="2753525"/>
            <a:ext cx="2261100" cy="227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l" sz="1200">
                <a:solidFill>
                  <a:schemeClr val="accent2"/>
                </a:solidFill>
                <a:latin typeface="Century Gothic"/>
                <a:ea typeface="Century Gothic"/>
                <a:cs typeface="Century Gothic"/>
                <a:sym typeface="Century Gothic"/>
              </a:rPr>
              <a:t>Science</a:t>
            </a:r>
            <a:endParaRPr b="1" sz="1200">
              <a:solidFill>
                <a:schemeClr val="accent2"/>
              </a:solidFill>
              <a:latin typeface="Century Gothic"/>
              <a:ea typeface="Century Gothic"/>
              <a:cs typeface="Century Gothic"/>
              <a:sym typeface="Century Gothic"/>
            </a:endParaRPr>
          </a:p>
          <a:p>
            <a:pPr indent="0" lvl="0" marL="0" rtl="0" algn="l">
              <a:spcBef>
                <a:spcPts val="1000"/>
              </a:spcBef>
              <a:spcAft>
                <a:spcPts val="0"/>
              </a:spcAft>
              <a:buNone/>
            </a:pPr>
            <a:r>
              <a:rPr lang="pl" sz="1200">
                <a:solidFill>
                  <a:schemeClr val="dk1"/>
                </a:solidFill>
                <a:latin typeface="Century Gothic"/>
                <a:ea typeface="Century Gothic"/>
                <a:cs typeface="Century Gothic"/>
                <a:sym typeface="Century Gothic"/>
              </a:rPr>
              <a:t>Second graders learned about the six simple machines and how they make work easier. We even did a fun experiment using a wedge (a knife) to cut through Plasticine. This hands-on activity helped us see how simple machines work in real life!</a:t>
            </a:r>
            <a:endParaRPr b="1" sz="1200">
              <a:solidFill>
                <a:schemeClr val="accent2"/>
              </a:solidFill>
              <a:latin typeface="Century Gothic"/>
              <a:ea typeface="Century Gothic"/>
              <a:cs typeface="Century Gothic"/>
              <a:sym typeface="Century Gothic"/>
            </a:endParaRPr>
          </a:p>
          <a:p>
            <a:pPr indent="0" lvl="0" marL="0" rtl="0" algn="just">
              <a:spcBef>
                <a:spcPts val="1000"/>
              </a:spcBef>
              <a:spcAft>
                <a:spcPts val="1000"/>
              </a:spcAft>
              <a:buNone/>
            </a:pPr>
            <a:r>
              <a:t/>
            </a:r>
            <a:endParaRPr sz="1200">
              <a:solidFill>
                <a:schemeClr val="accent2"/>
              </a:solidFill>
              <a:latin typeface="Century Gothic"/>
              <a:ea typeface="Century Gothic"/>
              <a:cs typeface="Century Gothic"/>
              <a:sym typeface="Century Gothic"/>
            </a:endParaRPr>
          </a:p>
        </p:txBody>
      </p:sp>
      <p:sp>
        <p:nvSpPr>
          <p:cNvPr id="60" name="Google Shape;60;p13"/>
          <p:cNvSpPr txBox="1"/>
          <p:nvPr/>
        </p:nvSpPr>
        <p:spPr>
          <a:xfrm>
            <a:off x="286275" y="4877825"/>
            <a:ext cx="2193300" cy="2583300"/>
          </a:xfrm>
          <a:prstGeom prst="rect">
            <a:avLst/>
          </a:prstGeom>
          <a:noFill/>
          <a:ln>
            <a:noFill/>
          </a:ln>
        </p:spPr>
        <p:txBody>
          <a:bodyPr anchorCtr="0" anchor="t" bIns="91425" lIns="91425" spcFirstLastPara="1" rIns="91425" wrap="square" tIns="91425">
            <a:noAutofit/>
          </a:bodyPr>
          <a:lstStyle/>
          <a:p>
            <a:pPr indent="457200" lvl="0" marL="0" rtl="0" algn="just">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Language Arts </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We began taking spelling quizzes with twelve words - and we are </a:t>
            </a:r>
            <a:r>
              <a:rPr i="1" lang="pl" sz="1200">
                <a:solidFill>
                  <a:schemeClr val="dk1"/>
                </a:solidFill>
                <a:latin typeface="Century Gothic"/>
                <a:ea typeface="Century Gothic"/>
                <a:cs typeface="Century Gothic"/>
                <a:sym typeface="Century Gothic"/>
              </a:rPr>
              <a:t>aceing </a:t>
            </a:r>
            <a:r>
              <a:rPr lang="pl" sz="1200">
                <a:solidFill>
                  <a:schemeClr val="dk1"/>
                </a:solidFill>
                <a:latin typeface="Century Gothic"/>
                <a:ea typeface="Century Gothic"/>
                <a:cs typeface="Century Gothic"/>
                <a:sym typeface="Century Gothic"/>
              </a:rPr>
              <a:t>them! In Unit 3, we’ve learned about synonyms and antonyms and an author’s purpose. Soon we’ll review nouns! We’ve also completed a short study on the book “Love Splat” for Valentine’s!</a:t>
            </a:r>
            <a:endParaRPr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p:txBody>
      </p:sp>
      <p:sp>
        <p:nvSpPr>
          <p:cNvPr id="61" name="Google Shape;61;p13"/>
          <p:cNvSpPr txBox="1"/>
          <p:nvPr/>
        </p:nvSpPr>
        <p:spPr>
          <a:xfrm>
            <a:off x="2603875" y="4458725"/>
            <a:ext cx="2261100" cy="2583300"/>
          </a:xfrm>
          <a:prstGeom prst="rect">
            <a:avLst/>
          </a:prstGeom>
          <a:noFill/>
          <a:ln>
            <a:noFill/>
          </a:ln>
        </p:spPr>
        <p:txBody>
          <a:bodyPr anchorCtr="0" anchor="t" bIns="91425" lIns="91425" spcFirstLastPara="1" rIns="91425" wrap="square" tIns="91425">
            <a:noAutofit/>
          </a:bodyPr>
          <a:lstStyle/>
          <a:p>
            <a:pPr indent="457200" lvl="0" marL="0" rtl="0" algn="just">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Social Studies</a:t>
            </a:r>
            <a:endParaRPr b="1" sz="1200">
              <a:solidFill>
                <a:schemeClr val="dk1"/>
              </a:solidFill>
              <a:latin typeface="Century Gothic"/>
              <a:ea typeface="Century Gothic"/>
              <a:cs typeface="Century Gothic"/>
              <a:sym typeface="Century Gothic"/>
            </a:endParaRPr>
          </a:p>
          <a:p>
            <a:pPr indent="0" lvl="0" marL="0" rtl="0" algn="just">
              <a:spcBef>
                <a:spcPts val="500"/>
              </a:spcBef>
              <a:spcAft>
                <a:spcPts val="500"/>
              </a:spcAft>
              <a:buClr>
                <a:schemeClr val="dk1"/>
              </a:buClr>
              <a:buSzPts val="1100"/>
              <a:buFont typeface="Arial"/>
              <a:buNone/>
            </a:pPr>
            <a:r>
              <a:rPr lang="pl" sz="1200">
                <a:solidFill>
                  <a:schemeClr val="dk1"/>
                </a:solidFill>
                <a:latin typeface="Century Gothic"/>
                <a:ea typeface="Century Gothic"/>
                <a:cs typeface="Century Gothic"/>
                <a:sym typeface="Century Gothic"/>
              </a:rPr>
              <a:t>We looked at the ancient </a:t>
            </a:r>
            <a:r>
              <a:rPr lang="pl" sz="1200">
                <a:solidFill>
                  <a:schemeClr val="dk1"/>
                </a:solidFill>
                <a:latin typeface="Century Gothic"/>
                <a:ea typeface="Century Gothic"/>
                <a:cs typeface="Century Gothic"/>
                <a:sym typeface="Century Gothic"/>
              </a:rPr>
              <a:t>temples</a:t>
            </a:r>
            <a:r>
              <a:rPr lang="pl" sz="1200">
                <a:solidFill>
                  <a:schemeClr val="dk1"/>
                </a:solidFill>
                <a:latin typeface="Century Gothic"/>
                <a:ea typeface="Century Gothic"/>
                <a:cs typeface="Century Gothic"/>
                <a:sym typeface="Century Gothic"/>
              </a:rPr>
              <a:t> of Asia, like the Senso-Ji in Tokyo and the Kinkaku-Ji in Kyoto! We discovered many historical and ancient symbols of places like Mali, China and Thailand. We think the pandas native to Sichuan are the cutest!</a:t>
            </a:r>
            <a:endParaRPr sz="1200">
              <a:solidFill>
                <a:schemeClr val="dk1"/>
              </a:solidFill>
              <a:latin typeface="Century Gothic"/>
              <a:ea typeface="Century Gothic"/>
              <a:cs typeface="Century Gothic"/>
              <a:sym typeface="Century Gothic"/>
            </a:endParaRPr>
          </a:p>
        </p:txBody>
      </p:sp>
      <p:sp>
        <p:nvSpPr>
          <p:cNvPr id="62" name="Google Shape;62;p13"/>
          <p:cNvSpPr txBox="1"/>
          <p:nvPr/>
        </p:nvSpPr>
        <p:spPr>
          <a:xfrm>
            <a:off x="5169800" y="4984925"/>
            <a:ext cx="2261100" cy="2272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pl" sz="1200">
                <a:solidFill>
                  <a:schemeClr val="dk1"/>
                </a:solidFill>
                <a:latin typeface="Century Gothic"/>
                <a:ea typeface="Century Gothic"/>
                <a:cs typeface="Century Gothic"/>
                <a:sym typeface="Century Gothic"/>
              </a:rPr>
              <a:t>Art</a:t>
            </a:r>
            <a:endParaRPr b="1" sz="1200">
              <a:solidFill>
                <a:schemeClr val="dk1"/>
              </a:solidFill>
              <a:latin typeface="Century Gothic"/>
              <a:ea typeface="Century Gothic"/>
              <a:cs typeface="Century Gothic"/>
              <a:sym typeface="Century Gothic"/>
            </a:endParaRPr>
          </a:p>
          <a:p>
            <a:pPr indent="0" lvl="0" marL="0" rtl="0" algn="l">
              <a:lnSpc>
                <a:spcPct val="100000"/>
              </a:lnSpc>
              <a:spcBef>
                <a:spcPts val="1000"/>
              </a:spcBef>
              <a:spcAft>
                <a:spcPts val="0"/>
              </a:spcAft>
              <a:buNone/>
            </a:pPr>
            <a:r>
              <a:rPr lang="pl" sz="1200">
                <a:solidFill>
                  <a:schemeClr val="dk1"/>
                </a:solidFill>
                <a:latin typeface="Century Gothic"/>
                <a:ea typeface="Century Gothic"/>
                <a:cs typeface="Century Gothic"/>
                <a:sym typeface="Century Gothic"/>
              </a:rPr>
              <a:t>We looked at the way different countries celebrate New Year’s Eve! We drew inspiration from these scenes to create our own New Year’s Eve art. We also crafted our goals and resolutions for the year 2025! </a:t>
            </a:r>
            <a:r>
              <a:rPr lang="pl" sz="1200">
                <a:solidFill>
                  <a:schemeClr val="dk1"/>
                </a:solidFill>
                <a:latin typeface="Century Gothic"/>
                <a:ea typeface="Century Gothic"/>
                <a:cs typeface="Century Gothic"/>
                <a:sym typeface="Century Gothic"/>
              </a:rPr>
              <a:t>Finally</a:t>
            </a:r>
            <a:r>
              <a:rPr lang="pl" sz="1200">
                <a:solidFill>
                  <a:schemeClr val="dk1"/>
                </a:solidFill>
                <a:latin typeface="Century Gothic"/>
                <a:ea typeface="Century Gothic"/>
                <a:cs typeface="Century Gothic"/>
                <a:sym typeface="Century Gothic"/>
              </a:rPr>
              <a:t>, we finished by making our very own Valentine’s crafts.</a:t>
            </a:r>
            <a:endParaRPr sz="1200">
              <a:solidFill>
                <a:schemeClr val="dk1"/>
              </a:solidFill>
              <a:latin typeface="Century Gothic"/>
              <a:ea typeface="Century Gothic"/>
              <a:cs typeface="Century Gothic"/>
              <a:sym typeface="Century Gothic"/>
            </a:endParaRPr>
          </a:p>
          <a:p>
            <a:pPr indent="0" lvl="0" marL="0" rtl="0" algn="just">
              <a:lnSpc>
                <a:spcPct val="100000"/>
              </a:lnSpc>
              <a:spcBef>
                <a:spcPts val="1000"/>
              </a:spcBef>
              <a:spcAft>
                <a:spcPts val="1000"/>
              </a:spcAft>
              <a:buClr>
                <a:schemeClr val="dk1"/>
              </a:buClr>
              <a:buSzPts val="1100"/>
              <a:buFont typeface="Arial"/>
              <a:buNone/>
            </a:pPr>
            <a:r>
              <a:t/>
            </a:r>
            <a:endParaRPr b="1" sz="1200">
              <a:solidFill>
                <a:schemeClr val="accent2"/>
              </a:solidFill>
              <a:latin typeface="Caveat"/>
              <a:ea typeface="Caveat"/>
              <a:cs typeface="Caveat"/>
              <a:sym typeface="Caveat"/>
            </a:endParaRPr>
          </a:p>
        </p:txBody>
      </p:sp>
      <p:sp>
        <p:nvSpPr>
          <p:cNvPr id="63" name="Google Shape;63;p13"/>
          <p:cNvSpPr txBox="1"/>
          <p:nvPr/>
        </p:nvSpPr>
        <p:spPr>
          <a:xfrm>
            <a:off x="239097" y="7531250"/>
            <a:ext cx="4552200" cy="55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2000">
                <a:solidFill>
                  <a:srgbClr val="F193F1"/>
                </a:solidFill>
                <a:latin typeface="Lobster Two"/>
                <a:ea typeface="Lobster Two"/>
                <a:cs typeface="Lobster Two"/>
                <a:sym typeface="Lobster Two"/>
              </a:rPr>
              <a:t>Pictures, pictures, pictures!</a:t>
            </a:r>
            <a:endParaRPr sz="2000">
              <a:solidFill>
                <a:srgbClr val="F193F1"/>
              </a:solidFill>
              <a:latin typeface="Lobster Two"/>
              <a:ea typeface="Lobster Two"/>
              <a:cs typeface="Lobster Two"/>
              <a:sym typeface="Lobster Two"/>
            </a:endParaRPr>
          </a:p>
        </p:txBody>
      </p:sp>
      <p:sp>
        <p:nvSpPr>
          <p:cNvPr id="64" name="Google Shape;64;p13"/>
          <p:cNvSpPr txBox="1"/>
          <p:nvPr/>
        </p:nvSpPr>
        <p:spPr>
          <a:xfrm>
            <a:off x="5186900" y="7592488"/>
            <a:ext cx="2261100" cy="36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l" sz="1200">
                <a:solidFill>
                  <a:schemeClr val="accent2"/>
                </a:solidFill>
                <a:latin typeface="Century Gothic"/>
                <a:ea typeface="Century Gothic"/>
                <a:cs typeface="Century Gothic"/>
                <a:sym typeface="Century Gothic"/>
              </a:rPr>
              <a:t>Important Dates:</a:t>
            </a:r>
            <a:endParaRPr b="1" sz="1200">
              <a:solidFill>
                <a:schemeClr val="accent2"/>
              </a:solidFill>
              <a:latin typeface="Century Gothic"/>
              <a:ea typeface="Century Gothic"/>
              <a:cs typeface="Century Gothic"/>
              <a:sym typeface="Century Gothic"/>
            </a:endParaRPr>
          </a:p>
        </p:txBody>
      </p:sp>
      <p:sp>
        <p:nvSpPr>
          <p:cNvPr id="65" name="Google Shape;65;p13"/>
          <p:cNvSpPr txBox="1"/>
          <p:nvPr/>
        </p:nvSpPr>
        <p:spPr>
          <a:xfrm>
            <a:off x="5169800" y="7910750"/>
            <a:ext cx="2295300" cy="2011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February 3rd-14th: Winter Break</a:t>
            </a:r>
            <a:endParaRPr sz="12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March 17th: Biography Projects</a:t>
            </a:r>
            <a:endParaRPr sz="12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March 20th: Spelling Bee (Class Round)</a:t>
            </a:r>
            <a:endParaRPr sz="12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March 27th: Spelling Bee (Finals)</a:t>
            </a:r>
            <a:endParaRPr sz="12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50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p:txBody>
      </p:sp>
      <p:sp>
        <p:nvSpPr>
          <p:cNvPr id="66" name="Google Shape;66;p13"/>
          <p:cNvSpPr txBox="1"/>
          <p:nvPr/>
        </p:nvSpPr>
        <p:spPr>
          <a:xfrm>
            <a:off x="276225" y="7886700"/>
            <a:ext cx="4438800" cy="237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chemeClr val="dk2"/>
              </a:solidFill>
            </a:endParaRPr>
          </a:p>
        </p:txBody>
      </p:sp>
      <p:pic>
        <p:nvPicPr>
          <p:cNvPr id="67" name="Google Shape;67;p13"/>
          <p:cNvPicPr preferRelativeResize="0"/>
          <p:nvPr/>
        </p:nvPicPr>
        <p:blipFill rotWithShape="1">
          <a:blip r:embed="rId4">
            <a:alphaModFix/>
          </a:blip>
          <a:srcRect b="16334" l="0" r="0" t="16334"/>
          <a:stretch/>
        </p:blipFill>
        <p:spPr>
          <a:xfrm rot="-5400000">
            <a:off x="2527363" y="7692263"/>
            <a:ext cx="3067300" cy="2065175"/>
          </a:xfrm>
          <a:prstGeom prst="rect">
            <a:avLst/>
          </a:prstGeom>
          <a:noFill/>
          <a:ln>
            <a:noFill/>
          </a:ln>
        </p:spPr>
      </p:pic>
      <p:pic>
        <p:nvPicPr>
          <p:cNvPr id="68" name="Google Shape;68;p13"/>
          <p:cNvPicPr preferRelativeResize="0"/>
          <p:nvPr/>
        </p:nvPicPr>
        <p:blipFill rotWithShape="1">
          <a:blip r:embed="rId4">
            <a:alphaModFix/>
          </a:blip>
          <a:srcRect b="15167" l="0" r="0" t="15160"/>
          <a:stretch/>
        </p:blipFill>
        <p:spPr>
          <a:xfrm>
            <a:off x="173100" y="8367950"/>
            <a:ext cx="2688824" cy="1873375"/>
          </a:xfrm>
          <a:prstGeom prst="rect">
            <a:avLst/>
          </a:prstGeom>
          <a:noFill/>
          <a:ln>
            <a:noFill/>
          </a:ln>
        </p:spPr>
      </p:pic>
      <p:pic>
        <p:nvPicPr>
          <p:cNvPr id="69" name="Google Shape;69;p13"/>
          <p:cNvPicPr preferRelativeResize="0"/>
          <p:nvPr/>
        </p:nvPicPr>
        <p:blipFill>
          <a:blip r:embed="rId5">
            <a:alphaModFix/>
          </a:blip>
          <a:stretch>
            <a:fillRect/>
          </a:stretch>
        </p:blipFill>
        <p:spPr>
          <a:xfrm>
            <a:off x="173100" y="8366375"/>
            <a:ext cx="2688824" cy="1873375"/>
          </a:xfrm>
          <a:prstGeom prst="rect">
            <a:avLst/>
          </a:prstGeom>
          <a:noFill/>
          <a:ln>
            <a:noFill/>
          </a:ln>
        </p:spPr>
      </p:pic>
      <p:pic>
        <p:nvPicPr>
          <p:cNvPr id="70" name="Google Shape;70;p13"/>
          <p:cNvPicPr preferRelativeResize="0"/>
          <p:nvPr/>
        </p:nvPicPr>
        <p:blipFill>
          <a:blip r:embed="rId6">
            <a:alphaModFix/>
          </a:blip>
          <a:stretch>
            <a:fillRect/>
          </a:stretch>
        </p:blipFill>
        <p:spPr>
          <a:xfrm rot="-5400000">
            <a:off x="2527963" y="7673714"/>
            <a:ext cx="3068073" cy="20671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