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440000" cx="7560000"/>
  <p:notesSz cx="6858000" cy="9144000"/>
  <p:embeddedFontLst>
    <p:embeddedFont>
      <p:font typeface="Lobster Two"/>
      <p:regular r:id="rId7"/>
      <p:bold r:id="rId8"/>
      <p:italic r:id="rId9"/>
      <p:boldItalic r:id="rId10"/>
    </p:embeddedFont>
    <p:embeddedFont>
      <p:font typeface="Caveat"/>
      <p:regular r:id="rId11"/>
      <p:bold r:id="rId12"/>
    </p:embeddedFont>
    <p:embeddedFont>
      <p:font typeface="Century Gothic"/>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747775"/>
          </p15:clr>
        </p15:guide>
        <p15:guide id="2" pos="238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aveat-regular.fntdata"/><Relationship Id="rId10" Type="http://schemas.openxmlformats.org/officeDocument/2006/relationships/font" Target="fonts/LobsterTwo-boldItalic.fntdata"/><Relationship Id="rId13" Type="http://schemas.openxmlformats.org/officeDocument/2006/relationships/font" Target="fonts/CenturyGothic-regular.fntdata"/><Relationship Id="rId12" Type="http://schemas.openxmlformats.org/officeDocument/2006/relationships/font" Target="fonts/Cave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obsterTwo-italic.fntdata"/><Relationship Id="rId15" Type="http://schemas.openxmlformats.org/officeDocument/2006/relationships/font" Target="fonts/CenturyGothic-italic.fntdata"/><Relationship Id="rId14" Type="http://schemas.openxmlformats.org/officeDocument/2006/relationships/font" Target="fonts/CenturyGothic-bold.fntdata"/><Relationship Id="rId16"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obsterTwo-regular.fntdata"/><Relationship Id="rId8" Type="http://schemas.openxmlformats.org/officeDocument/2006/relationships/font" Target="fonts/LobsterTw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11298"/>
            <a:ext cx="7044600" cy="41664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7100"/>
              <a:buNone/>
              <a:defRPr sz="7100"/>
            </a:lvl1pPr>
            <a:lvl2pPr lvl="1" algn="ctr">
              <a:spcBef>
                <a:spcPts val="0"/>
              </a:spcBef>
              <a:spcAft>
                <a:spcPts val="0"/>
              </a:spcAft>
              <a:buSzPts val="7100"/>
              <a:buNone/>
              <a:defRPr sz="7100"/>
            </a:lvl2pPr>
            <a:lvl3pPr lvl="2" algn="ctr">
              <a:spcBef>
                <a:spcPts val="0"/>
              </a:spcBef>
              <a:spcAft>
                <a:spcPts val="0"/>
              </a:spcAft>
              <a:buSzPts val="7100"/>
              <a:buNone/>
              <a:defRPr sz="7100"/>
            </a:lvl3pPr>
            <a:lvl4pPr lvl="3" algn="ctr">
              <a:spcBef>
                <a:spcPts val="0"/>
              </a:spcBef>
              <a:spcAft>
                <a:spcPts val="0"/>
              </a:spcAft>
              <a:buSzPts val="7100"/>
              <a:buNone/>
              <a:defRPr sz="7100"/>
            </a:lvl4pPr>
            <a:lvl5pPr lvl="4" algn="ctr">
              <a:spcBef>
                <a:spcPts val="0"/>
              </a:spcBef>
              <a:spcAft>
                <a:spcPts val="0"/>
              </a:spcAft>
              <a:buSzPts val="7100"/>
              <a:buNone/>
              <a:defRPr sz="7100"/>
            </a:lvl5pPr>
            <a:lvl6pPr lvl="5" algn="ctr">
              <a:spcBef>
                <a:spcPts val="0"/>
              </a:spcBef>
              <a:spcAft>
                <a:spcPts val="0"/>
              </a:spcAft>
              <a:buSzPts val="7100"/>
              <a:buNone/>
              <a:defRPr sz="7100"/>
            </a:lvl6pPr>
            <a:lvl7pPr lvl="6" algn="ctr">
              <a:spcBef>
                <a:spcPts val="0"/>
              </a:spcBef>
              <a:spcAft>
                <a:spcPts val="0"/>
              </a:spcAft>
              <a:buSzPts val="7100"/>
              <a:buNone/>
              <a:defRPr sz="7100"/>
            </a:lvl7pPr>
            <a:lvl8pPr lvl="7" algn="ctr">
              <a:spcBef>
                <a:spcPts val="0"/>
              </a:spcBef>
              <a:spcAft>
                <a:spcPts val="0"/>
              </a:spcAft>
              <a:buSzPts val="7100"/>
              <a:buNone/>
              <a:defRPr sz="7100"/>
            </a:lvl8pPr>
            <a:lvl9pPr lvl="8" algn="ctr">
              <a:spcBef>
                <a:spcPts val="0"/>
              </a:spcBef>
              <a:spcAft>
                <a:spcPts val="0"/>
              </a:spcAft>
              <a:buSzPts val="7100"/>
              <a:buNone/>
              <a:defRPr sz="7100"/>
            </a:lvl9pPr>
          </a:lstStyle>
          <a:p/>
        </p:txBody>
      </p:sp>
      <p:sp>
        <p:nvSpPr>
          <p:cNvPr id="11" name="Google Shape;11;p2"/>
          <p:cNvSpPr txBox="1"/>
          <p:nvPr>
            <p:ph idx="1" type="subTitle"/>
          </p:nvPr>
        </p:nvSpPr>
        <p:spPr>
          <a:xfrm>
            <a:off x="257705" y="5752555"/>
            <a:ext cx="7044600" cy="16089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2" name="Google Shape;12;p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45153"/>
            <a:ext cx="7044600" cy="39855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16300"/>
              <a:buNone/>
              <a:defRPr sz="16300"/>
            </a:lvl1pPr>
            <a:lvl2pPr lvl="1" algn="ctr">
              <a:spcBef>
                <a:spcPts val="0"/>
              </a:spcBef>
              <a:spcAft>
                <a:spcPts val="0"/>
              </a:spcAft>
              <a:buSzPts val="16300"/>
              <a:buNone/>
              <a:defRPr sz="16300"/>
            </a:lvl2pPr>
            <a:lvl3pPr lvl="2" algn="ctr">
              <a:spcBef>
                <a:spcPts val="0"/>
              </a:spcBef>
              <a:spcAft>
                <a:spcPts val="0"/>
              </a:spcAft>
              <a:buSzPts val="16300"/>
              <a:buNone/>
              <a:defRPr sz="16300"/>
            </a:lvl3pPr>
            <a:lvl4pPr lvl="3" algn="ctr">
              <a:spcBef>
                <a:spcPts val="0"/>
              </a:spcBef>
              <a:spcAft>
                <a:spcPts val="0"/>
              </a:spcAft>
              <a:buSzPts val="16300"/>
              <a:buNone/>
              <a:defRPr sz="16300"/>
            </a:lvl4pPr>
            <a:lvl5pPr lvl="4" algn="ctr">
              <a:spcBef>
                <a:spcPts val="0"/>
              </a:spcBef>
              <a:spcAft>
                <a:spcPts val="0"/>
              </a:spcAft>
              <a:buSzPts val="16300"/>
              <a:buNone/>
              <a:defRPr sz="16300"/>
            </a:lvl5pPr>
            <a:lvl6pPr lvl="5" algn="ctr">
              <a:spcBef>
                <a:spcPts val="0"/>
              </a:spcBef>
              <a:spcAft>
                <a:spcPts val="0"/>
              </a:spcAft>
              <a:buSzPts val="16300"/>
              <a:buNone/>
              <a:defRPr sz="16300"/>
            </a:lvl6pPr>
            <a:lvl7pPr lvl="6" algn="ctr">
              <a:spcBef>
                <a:spcPts val="0"/>
              </a:spcBef>
              <a:spcAft>
                <a:spcPts val="0"/>
              </a:spcAft>
              <a:buSzPts val="16300"/>
              <a:buNone/>
              <a:defRPr sz="16300"/>
            </a:lvl7pPr>
            <a:lvl8pPr lvl="7" algn="ctr">
              <a:spcBef>
                <a:spcPts val="0"/>
              </a:spcBef>
              <a:spcAft>
                <a:spcPts val="0"/>
              </a:spcAft>
              <a:buSzPts val="16300"/>
              <a:buNone/>
              <a:defRPr sz="16300"/>
            </a:lvl8pPr>
            <a:lvl9pPr lvl="8" algn="ctr">
              <a:spcBef>
                <a:spcPts val="0"/>
              </a:spcBef>
              <a:spcAft>
                <a:spcPts val="0"/>
              </a:spcAft>
              <a:buSzPts val="16300"/>
              <a:buNone/>
              <a:defRPr sz="16300"/>
            </a:lvl9pPr>
          </a:lstStyle>
          <a:p>
            <a:r>
              <a:t>xx%</a:t>
            </a:r>
          </a:p>
        </p:txBody>
      </p:sp>
      <p:sp>
        <p:nvSpPr>
          <p:cNvPr id="46" name="Google Shape;46;p11"/>
          <p:cNvSpPr txBox="1"/>
          <p:nvPr>
            <p:ph idx="1" type="body"/>
          </p:nvPr>
        </p:nvSpPr>
        <p:spPr>
          <a:xfrm>
            <a:off x="257705" y="6398217"/>
            <a:ext cx="7044600" cy="2640000"/>
          </a:xfrm>
          <a:prstGeom prst="rect">
            <a:avLst/>
          </a:prstGeom>
        </p:spPr>
        <p:txBody>
          <a:bodyPr anchorCtr="0" anchor="t" bIns="124375" lIns="124375" spcFirstLastPara="1" rIns="124375" wrap="square" tIns="124375">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p11"/>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365680"/>
            <a:ext cx="7044600" cy="1708500"/>
          </a:xfrm>
          <a:prstGeom prst="rect">
            <a:avLst/>
          </a:prstGeom>
        </p:spPr>
        <p:txBody>
          <a:bodyPr anchorCtr="0" anchor="ctr" bIns="124375" lIns="124375" spcFirstLastPara="1" rIns="124375" wrap="square" tIns="124375">
            <a:normAutofit/>
          </a:bodyPr>
          <a:lstStyle>
            <a:lvl1pPr lvl="0" algn="ctr">
              <a:spcBef>
                <a:spcPts val="0"/>
              </a:spcBef>
              <a:spcAft>
                <a:spcPts val="0"/>
              </a:spcAft>
              <a:buSzPts val="4900"/>
              <a:buNone/>
              <a:defRPr sz="4900"/>
            </a:lvl1pPr>
            <a:lvl2pPr lvl="1" algn="ctr">
              <a:spcBef>
                <a:spcPts val="0"/>
              </a:spcBef>
              <a:spcAft>
                <a:spcPts val="0"/>
              </a:spcAft>
              <a:buSzPts val="4900"/>
              <a:buNone/>
              <a:defRPr sz="4900"/>
            </a:lvl2pPr>
            <a:lvl3pPr lvl="2" algn="ctr">
              <a:spcBef>
                <a:spcPts val="0"/>
              </a:spcBef>
              <a:spcAft>
                <a:spcPts val="0"/>
              </a:spcAft>
              <a:buSzPts val="4900"/>
              <a:buNone/>
              <a:defRPr sz="4900"/>
            </a:lvl3pPr>
            <a:lvl4pPr lvl="3" algn="ctr">
              <a:spcBef>
                <a:spcPts val="0"/>
              </a:spcBef>
              <a:spcAft>
                <a:spcPts val="0"/>
              </a:spcAft>
              <a:buSzPts val="4900"/>
              <a:buNone/>
              <a:defRPr sz="4900"/>
            </a:lvl4pPr>
            <a:lvl5pPr lvl="4" algn="ctr">
              <a:spcBef>
                <a:spcPts val="0"/>
              </a:spcBef>
              <a:spcAft>
                <a:spcPts val="0"/>
              </a:spcAft>
              <a:buSzPts val="4900"/>
              <a:buNone/>
              <a:defRPr sz="4900"/>
            </a:lvl5pPr>
            <a:lvl6pPr lvl="5" algn="ctr">
              <a:spcBef>
                <a:spcPts val="0"/>
              </a:spcBef>
              <a:spcAft>
                <a:spcPts val="0"/>
              </a:spcAft>
              <a:buSzPts val="4900"/>
              <a:buNone/>
              <a:defRPr sz="4900"/>
            </a:lvl6pPr>
            <a:lvl7pPr lvl="6" algn="ctr">
              <a:spcBef>
                <a:spcPts val="0"/>
              </a:spcBef>
              <a:spcAft>
                <a:spcPts val="0"/>
              </a:spcAft>
              <a:buSzPts val="4900"/>
              <a:buNone/>
              <a:defRPr sz="4900"/>
            </a:lvl7pPr>
            <a:lvl8pPr lvl="7" algn="ctr">
              <a:spcBef>
                <a:spcPts val="0"/>
              </a:spcBef>
              <a:spcAft>
                <a:spcPts val="0"/>
              </a:spcAft>
              <a:buSzPts val="4900"/>
              <a:buNone/>
              <a:defRPr sz="4900"/>
            </a:lvl8pPr>
            <a:lvl9pPr lvl="8" algn="ctr">
              <a:spcBef>
                <a:spcPts val="0"/>
              </a:spcBef>
              <a:spcAft>
                <a:spcPts val="0"/>
              </a:spcAft>
              <a:buSzPts val="4900"/>
              <a:buNone/>
              <a:defRPr sz="4900"/>
            </a:lvl9pPr>
          </a:lstStyle>
          <a:p/>
        </p:txBody>
      </p:sp>
      <p:sp>
        <p:nvSpPr>
          <p:cNvPr id="15" name="Google Shape;15;p3"/>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18" name="Google Shape;18;p4"/>
          <p:cNvSpPr txBox="1"/>
          <p:nvPr>
            <p:ph idx="1" type="body"/>
          </p:nvPr>
        </p:nvSpPr>
        <p:spPr>
          <a:xfrm>
            <a:off x="257705" y="2339232"/>
            <a:ext cx="7044600" cy="6934200"/>
          </a:xfrm>
          <a:prstGeom prst="rect">
            <a:avLst/>
          </a:prstGeom>
        </p:spPr>
        <p:txBody>
          <a:bodyPr anchorCtr="0" anchor="t"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p4"/>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2" name="Google Shape;22;p5"/>
          <p:cNvSpPr txBox="1"/>
          <p:nvPr>
            <p:ph idx="1" type="body"/>
          </p:nvPr>
        </p:nvSpPr>
        <p:spPr>
          <a:xfrm>
            <a:off x="257705"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p5"/>
          <p:cNvSpPr txBox="1"/>
          <p:nvPr>
            <p:ph idx="2" type="body"/>
          </p:nvPr>
        </p:nvSpPr>
        <p:spPr>
          <a:xfrm>
            <a:off x="3995291"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p5"/>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7" name="Google Shape;27;p6"/>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27727"/>
            <a:ext cx="2321700" cy="1533900"/>
          </a:xfrm>
          <a:prstGeom prst="rect">
            <a:avLst/>
          </a:prstGeom>
        </p:spPr>
        <p:txBody>
          <a:bodyPr anchorCtr="0" anchor="b" bIns="124375" lIns="124375" spcFirstLastPara="1" rIns="124375" wrap="square" tIns="124375">
            <a:normAutofit/>
          </a:bodyPr>
          <a:lstStyle>
            <a:lvl1pPr lvl="0">
              <a:spcBef>
                <a:spcPts val="0"/>
              </a:spcBef>
              <a:spcAft>
                <a:spcPts val="0"/>
              </a:spcAft>
              <a:buSzPts val="3300"/>
              <a:buNone/>
              <a:defRPr sz="3300"/>
            </a:lvl1pPr>
            <a:lvl2pPr lvl="1">
              <a:spcBef>
                <a:spcPts val="0"/>
              </a:spcBef>
              <a:spcAft>
                <a:spcPts val="0"/>
              </a:spcAft>
              <a:buSzPts val="3300"/>
              <a:buNone/>
              <a:defRPr sz="3300"/>
            </a:lvl2pPr>
            <a:lvl3pPr lvl="2">
              <a:spcBef>
                <a:spcPts val="0"/>
              </a:spcBef>
              <a:spcAft>
                <a:spcPts val="0"/>
              </a:spcAft>
              <a:buSzPts val="3300"/>
              <a:buNone/>
              <a:defRPr sz="3300"/>
            </a:lvl3pPr>
            <a:lvl4pPr lvl="3">
              <a:spcBef>
                <a:spcPts val="0"/>
              </a:spcBef>
              <a:spcAft>
                <a:spcPts val="0"/>
              </a:spcAft>
              <a:buSzPts val="3300"/>
              <a:buNone/>
              <a:defRPr sz="3300"/>
            </a:lvl4pPr>
            <a:lvl5pPr lvl="4">
              <a:spcBef>
                <a:spcPts val="0"/>
              </a:spcBef>
              <a:spcAft>
                <a:spcPts val="0"/>
              </a:spcAft>
              <a:buSzPts val="3300"/>
              <a:buNone/>
              <a:defRPr sz="3300"/>
            </a:lvl5pPr>
            <a:lvl6pPr lvl="5">
              <a:spcBef>
                <a:spcPts val="0"/>
              </a:spcBef>
              <a:spcAft>
                <a:spcPts val="0"/>
              </a:spcAft>
              <a:buSzPts val="3300"/>
              <a:buNone/>
              <a:defRPr sz="3300"/>
            </a:lvl6pPr>
            <a:lvl7pPr lvl="6">
              <a:spcBef>
                <a:spcPts val="0"/>
              </a:spcBef>
              <a:spcAft>
                <a:spcPts val="0"/>
              </a:spcAft>
              <a:buSzPts val="3300"/>
              <a:buNone/>
              <a:defRPr sz="3300"/>
            </a:lvl7pPr>
            <a:lvl8pPr lvl="7">
              <a:spcBef>
                <a:spcPts val="0"/>
              </a:spcBef>
              <a:spcAft>
                <a:spcPts val="0"/>
              </a:spcAft>
              <a:buSzPts val="3300"/>
              <a:buNone/>
              <a:defRPr sz="3300"/>
            </a:lvl8pPr>
            <a:lvl9pPr lvl="8">
              <a:spcBef>
                <a:spcPts val="0"/>
              </a:spcBef>
              <a:spcAft>
                <a:spcPts val="0"/>
              </a:spcAft>
              <a:buSzPts val="3300"/>
              <a:buNone/>
              <a:defRPr sz="3300"/>
            </a:lvl9pPr>
          </a:lstStyle>
          <a:p/>
        </p:txBody>
      </p:sp>
      <p:sp>
        <p:nvSpPr>
          <p:cNvPr id="30" name="Google Shape;30;p7"/>
          <p:cNvSpPr txBox="1"/>
          <p:nvPr>
            <p:ph idx="1" type="body"/>
          </p:nvPr>
        </p:nvSpPr>
        <p:spPr>
          <a:xfrm>
            <a:off x="257705" y="2820535"/>
            <a:ext cx="2321700" cy="6453300"/>
          </a:xfrm>
          <a:prstGeom prst="rect">
            <a:avLst/>
          </a:prstGeom>
        </p:spPr>
        <p:txBody>
          <a:bodyPr anchorCtr="0" anchor="t" bIns="124375" lIns="124375" spcFirstLastPara="1" rIns="124375" wrap="square" tIns="124375">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7"/>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13690"/>
            <a:ext cx="5264700" cy="8303400"/>
          </a:xfrm>
          <a:prstGeom prst="rect">
            <a:avLst/>
          </a:prstGeom>
        </p:spPr>
        <p:txBody>
          <a:bodyPr anchorCtr="0" anchor="ctr" bIns="124375" lIns="124375" spcFirstLastPara="1" rIns="124375" wrap="square" tIns="124375">
            <a:normAutofit/>
          </a:bodyPr>
          <a:lstStyle>
            <a:lvl1pPr lvl="0">
              <a:spcBef>
                <a:spcPts val="0"/>
              </a:spcBef>
              <a:spcAft>
                <a:spcPts val="0"/>
              </a:spcAft>
              <a:buSzPts val="6500"/>
              <a:buNone/>
              <a:defRPr sz="6500"/>
            </a:lvl1pPr>
            <a:lvl2pPr lvl="1">
              <a:spcBef>
                <a:spcPts val="0"/>
              </a:spcBef>
              <a:spcAft>
                <a:spcPts val="0"/>
              </a:spcAft>
              <a:buSzPts val="6500"/>
              <a:buNone/>
              <a:defRPr sz="6500"/>
            </a:lvl2pPr>
            <a:lvl3pPr lvl="2">
              <a:spcBef>
                <a:spcPts val="0"/>
              </a:spcBef>
              <a:spcAft>
                <a:spcPts val="0"/>
              </a:spcAft>
              <a:buSzPts val="6500"/>
              <a:buNone/>
              <a:defRPr sz="6500"/>
            </a:lvl3pPr>
            <a:lvl4pPr lvl="3">
              <a:spcBef>
                <a:spcPts val="0"/>
              </a:spcBef>
              <a:spcAft>
                <a:spcPts val="0"/>
              </a:spcAft>
              <a:buSzPts val="6500"/>
              <a:buNone/>
              <a:defRPr sz="6500"/>
            </a:lvl4pPr>
            <a:lvl5pPr lvl="4">
              <a:spcBef>
                <a:spcPts val="0"/>
              </a:spcBef>
              <a:spcAft>
                <a:spcPts val="0"/>
              </a:spcAft>
              <a:buSzPts val="6500"/>
              <a:buNone/>
              <a:defRPr sz="6500"/>
            </a:lvl5pPr>
            <a:lvl6pPr lvl="5">
              <a:spcBef>
                <a:spcPts val="0"/>
              </a:spcBef>
              <a:spcAft>
                <a:spcPts val="0"/>
              </a:spcAft>
              <a:buSzPts val="6500"/>
              <a:buNone/>
              <a:defRPr sz="6500"/>
            </a:lvl6pPr>
            <a:lvl7pPr lvl="6">
              <a:spcBef>
                <a:spcPts val="0"/>
              </a:spcBef>
              <a:spcAft>
                <a:spcPts val="0"/>
              </a:spcAft>
              <a:buSzPts val="6500"/>
              <a:buNone/>
              <a:defRPr sz="6500"/>
            </a:lvl7pPr>
            <a:lvl8pPr lvl="7">
              <a:spcBef>
                <a:spcPts val="0"/>
              </a:spcBef>
              <a:spcAft>
                <a:spcPts val="0"/>
              </a:spcAft>
              <a:buSzPts val="6500"/>
              <a:buNone/>
              <a:defRPr sz="6500"/>
            </a:lvl8pPr>
            <a:lvl9pPr lvl="8">
              <a:spcBef>
                <a:spcPts val="0"/>
              </a:spcBef>
              <a:spcAft>
                <a:spcPts val="0"/>
              </a:spcAft>
              <a:buSzPts val="6500"/>
              <a:buNone/>
              <a:defRPr sz="6500"/>
            </a:lvl9pPr>
          </a:lstStyle>
          <a:p/>
        </p:txBody>
      </p:sp>
      <p:sp>
        <p:nvSpPr>
          <p:cNvPr id="34" name="Google Shape;34;p8"/>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54"/>
            <a:ext cx="3780000" cy="10440000"/>
          </a:xfrm>
          <a:prstGeom prst="rect">
            <a:avLst/>
          </a:prstGeom>
          <a:solidFill>
            <a:schemeClr val="lt2"/>
          </a:solidFill>
          <a:ln>
            <a:noFill/>
          </a:ln>
        </p:spPr>
        <p:txBody>
          <a:bodyPr anchorCtr="0" anchor="ctr" bIns="124375" lIns="124375" spcFirstLastPara="1" rIns="124375" wrap="square" tIns="1243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03032"/>
            <a:ext cx="3344400" cy="30087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5700"/>
              <a:buNone/>
              <a:defRPr sz="5700"/>
            </a:lvl1pPr>
            <a:lvl2pPr lvl="1" algn="ctr">
              <a:spcBef>
                <a:spcPts val="0"/>
              </a:spcBef>
              <a:spcAft>
                <a:spcPts val="0"/>
              </a:spcAft>
              <a:buSzPts val="5700"/>
              <a:buNone/>
              <a:defRPr sz="5700"/>
            </a:lvl2pPr>
            <a:lvl3pPr lvl="2" algn="ctr">
              <a:spcBef>
                <a:spcPts val="0"/>
              </a:spcBef>
              <a:spcAft>
                <a:spcPts val="0"/>
              </a:spcAft>
              <a:buSzPts val="5700"/>
              <a:buNone/>
              <a:defRPr sz="5700"/>
            </a:lvl3pPr>
            <a:lvl4pPr lvl="3" algn="ctr">
              <a:spcBef>
                <a:spcPts val="0"/>
              </a:spcBef>
              <a:spcAft>
                <a:spcPts val="0"/>
              </a:spcAft>
              <a:buSzPts val="5700"/>
              <a:buNone/>
              <a:defRPr sz="5700"/>
            </a:lvl4pPr>
            <a:lvl5pPr lvl="4" algn="ctr">
              <a:spcBef>
                <a:spcPts val="0"/>
              </a:spcBef>
              <a:spcAft>
                <a:spcPts val="0"/>
              </a:spcAft>
              <a:buSzPts val="5700"/>
              <a:buNone/>
              <a:defRPr sz="5700"/>
            </a:lvl5pPr>
            <a:lvl6pPr lvl="5" algn="ctr">
              <a:spcBef>
                <a:spcPts val="0"/>
              </a:spcBef>
              <a:spcAft>
                <a:spcPts val="0"/>
              </a:spcAft>
              <a:buSzPts val="5700"/>
              <a:buNone/>
              <a:defRPr sz="5700"/>
            </a:lvl6pPr>
            <a:lvl7pPr lvl="6" algn="ctr">
              <a:spcBef>
                <a:spcPts val="0"/>
              </a:spcBef>
              <a:spcAft>
                <a:spcPts val="0"/>
              </a:spcAft>
              <a:buSzPts val="5700"/>
              <a:buNone/>
              <a:defRPr sz="5700"/>
            </a:lvl7pPr>
            <a:lvl8pPr lvl="7" algn="ctr">
              <a:spcBef>
                <a:spcPts val="0"/>
              </a:spcBef>
              <a:spcAft>
                <a:spcPts val="0"/>
              </a:spcAft>
              <a:buSzPts val="5700"/>
              <a:buNone/>
              <a:defRPr sz="5700"/>
            </a:lvl8pPr>
            <a:lvl9pPr lvl="8" algn="ctr">
              <a:spcBef>
                <a:spcPts val="0"/>
              </a:spcBef>
              <a:spcAft>
                <a:spcPts val="0"/>
              </a:spcAft>
              <a:buSzPts val="5700"/>
              <a:buNone/>
              <a:defRPr sz="5700"/>
            </a:lvl9pPr>
          </a:lstStyle>
          <a:p/>
        </p:txBody>
      </p:sp>
      <p:sp>
        <p:nvSpPr>
          <p:cNvPr id="38" name="Google Shape;38;p9"/>
          <p:cNvSpPr txBox="1"/>
          <p:nvPr>
            <p:ph idx="1" type="subTitle"/>
          </p:nvPr>
        </p:nvSpPr>
        <p:spPr>
          <a:xfrm>
            <a:off x="219508" y="5689531"/>
            <a:ext cx="3344400" cy="25068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39" name="Google Shape;39;p9"/>
          <p:cNvSpPr txBox="1"/>
          <p:nvPr>
            <p:ph idx="2" type="body"/>
          </p:nvPr>
        </p:nvSpPr>
        <p:spPr>
          <a:xfrm>
            <a:off x="4083839" y="1469689"/>
            <a:ext cx="3172500" cy="7500300"/>
          </a:xfrm>
          <a:prstGeom prst="rect">
            <a:avLst/>
          </a:prstGeom>
        </p:spPr>
        <p:txBody>
          <a:bodyPr anchorCtr="0" anchor="ctr"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p9"/>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586994"/>
            <a:ext cx="4959900" cy="1228200"/>
          </a:xfrm>
          <a:prstGeom prst="rect">
            <a:avLst/>
          </a:prstGeom>
        </p:spPr>
        <p:txBody>
          <a:bodyPr anchorCtr="0" anchor="ctr" bIns="124375" lIns="124375" spcFirstLastPara="1" rIns="124375" wrap="square" tIns="124375">
            <a:norm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spcBef>
                <a:spcPts val="0"/>
              </a:spcBef>
              <a:spcAft>
                <a:spcPts val="0"/>
              </a:spcAft>
              <a:buClr>
                <a:schemeClr val="dk1"/>
              </a:buClr>
              <a:buSzPts val="3800"/>
              <a:buNone/>
              <a:defRPr sz="3800">
                <a:solidFill>
                  <a:schemeClr val="dk1"/>
                </a:solidFill>
              </a:defRPr>
            </a:lvl1pPr>
            <a:lvl2pPr lvl="1">
              <a:spcBef>
                <a:spcPts val="0"/>
              </a:spcBef>
              <a:spcAft>
                <a:spcPts val="0"/>
              </a:spcAft>
              <a:buClr>
                <a:schemeClr val="dk1"/>
              </a:buClr>
              <a:buSzPts val="3800"/>
              <a:buNone/>
              <a:defRPr sz="3800">
                <a:solidFill>
                  <a:schemeClr val="dk1"/>
                </a:solidFill>
              </a:defRPr>
            </a:lvl2pPr>
            <a:lvl3pPr lvl="2">
              <a:spcBef>
                <a:spcPts val="0"/>
              </a:spcBef>
              <a:spcAft>
                <a:spcPts val="0"/>
              </a:spcAft>
              <a:buClr>
                <a:schemeClr val="dk1"/>
              </a:buClr>
              <a:buSzPts val="3800"/>
              <a:buNone/>
              <a:defRPr sz="3800">
                <a:solidFill>
                  <a:schemeClr val="dk1"/>
                </a:solidFill>
              </a:defRPr>
            </a:lvl3pPr>
            <a:lvl4pPr lvl="3">
              <a:spcBef>
                <a:spcPts val="0"/>
              </a:spcBef>
              <a:spcAft>
                <a:spcPts val="0"/>
              </a:spcAft>
              <a:buClr>
                <a:schemeClr val="dk1"/>
              </a:buClr>
              <a:buSzPts val="3800"/>
              <a:buNone/>
              <a:defRPr sz="3800">
                <a:solidFill>
                  <a:schemeClr val="dk1"/>
                </a:solidFill>
              </a:defRPr>
            </a:lvl4pPr>
            <a:lvl5pPr lvl="4">
              <a:spcBef>
                <a:spcPts val="0"/>
              </a:spcBef>
              <a:spcAft>
                <a:spcPts val="0"/>
              </a:spcAft>
              <a:buClr>
                <a:schemeClr val="dk1"/>
              </a:buClr>
              <a:buSzPts val="3800"/>
              <a:buNone/>
              <a:defRPr sz="3800">
                <a:solidFill>
                  <a:schemeClr val="dk1"/>
                </a:solidFill>
              </a:defRPr>
            </a:lvl5pPr>
            <a:lvl6pPr lvl="5">
              <a:spcBef>
                <a:spcPts val="0"/>
              </a:spcBef>
              <a:spcAft>
                <a:spcPts val="0"/>
              </a:spcAft>
              <a:buClr>
                <a:schemeClr val="dk1"/>
              </a:buClr>
              <a:buSzPts val="3800"/>
              <a:buNone/>
              <a:defRPr sz="3800">
                <a:solidFill>
                  <a:schemeClr val="dk1"/>
                </a:solidFill>
              </a:defRPr>
            </a:lvl6pPr>
            <a:lvl7pPr lvl="6">
              <a:spcBef>
                <a:spcPts val="0"/>
              </a:spcBef>
              <a:spcAft>
                <a:spcPts val="0"/>
              </a:spcAft>
              <a:buClr>
                <a:schemeClr val="dk1"/>
              </a:buClr>
              <a:buSzPts val="3800"/>
              <a:buNone/>
              <a:defRPr sz="3800">
                <a:solidFill>
                  <a:schemeClr val="dk1"/>
                </a:solidFill>
              </a:defRPr>
            </a:lvl7pPr>
            <a:lvl8pPr lvl="7">
              <a:spcBef>
                <a:spcPts val="0"/>
              </a:spcBef>
              <a:spcAft>
                <a:spcPts val="0"/>
              </a:spcAft>
              <a:buClr>
                <a:schemeClr val="dk1"/>
              </a:buClr>
              <a:buSzPts val="3800"/>
              <a:buNone/>
              <a:defRPr sz="3800">
                <a:solidFill>
                  <a:schemeClr val="dk1"/>
                </a:solidFill>
              </a:defRPr>
            </a:lvl8pPr>
            <a:lvl9pPr lvl="8">
              <a:spcBef>
                <a:spcPts val="0"/>
              </a:spcBef>
              <a:spcAft>
                <a:spcPts val="0"/>
              </a:spcAft>
              <a:buClr>
                <a:schemeClr val="dk1"/>
              </a:buClr>
              <a:buSzPts val="3800"/>
              <a:buNone/>
              <a:defRPr sz="3800">
                <a:solidFill>
                  <a:schemeClr val="dk1"/>
                </a:solidFill>
              </a:defRPr>
            </a:lvl9pPr>
          </a:lstStyle>
          <a:p/>
        </p:txBody>
      </p:sp>
      <p:sp>
        <p:nvSpPr>
          <p:cNvPr id="7" name="Google Shape;7;p1"/>
          <p:cNvSpPr txBox="1"/>
          <p:nvPr>
            <p:ph idx="1" type="body"/>
          </p:nvPr>
        </p:nvSpPr>
        <p:spPr>
          <a:xfrm>
            <a:off x="257705" y="2339232"/>
            <a:ext cx="7044600" cy="6934200"/>
          </a:xfrm>
          <a:prstGeom prst="rect">
            <a:avLst/>
          </a:prstGeom>
          <a:noFill/>
          <a:ln>
            <a:noFill/>
          </a:ln>
        </p:spPr>
        <p:txBody>
          <a:bodyPr anchorCtr="0" anchor="t" bIns="124375" lIns="124375" spcFirstLastPara="1" rIns="124375" wrap="square" tIns="124375">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lvl="0" algn="r">
              <a:buNone/>
              <a:defRPr sz="1400">
                <a:solidFill>
                  <a:schemeClr val="dk2"/>
                </a:solidFill>
              </a:defRPr>
            </a:lvl1pPr>
            <a:lvl2pPr lvl="1" algn="r">
              <a:buNone/>
              <a:defRPr sz="1400">
                <a:solidFill>
                  <a:schemeClr val="dk2"/>
                </a:solidFill>
              </a:defRPr>
            </a:lvl2pPr>
            <a:lvl3pPr lvl="2" algn="r">
              <a:buNone/>
              <a:defRPr sz="1400">
                <a:solidFill>
                  <a:schemeClr val="dk2"/>
                </a:solidFill>
              </a:defRPr>
            </a:lvl3pPr>
            <a:lvl4pPr lvl="3" algn="r">
              <a:buNone/>
              <a:defRPr sz="1400">
                <a:solidFill>
                  <a:schemeClr val="dk2"/>
                </a:solidFill>
              </a:defRPr>
            </a:lvl4pPr>
            <a:lvl5pPr lvl="4" algn="r">
              <a:buNone/>
              <a:defRPr sz="1400">
                <a:solidFill>
                  <a:schemeClr val="dk2"/>
                </a:solidFill>
              </a:defRPr>
            </a:lvl5pPr>
            <a:lvl6pPr lvl="5" algn="r">
              <a:buNone/>
              <a:defRPr sz="1400">
                <a:solidFill>
                  <a:schemeClr val="dk2"/>
                </a:solidFill>
              </a:defRPr>
            </a:lvl6pPr>
            <a:lvl7pPr lvl="6" algn="r">
              <a:buNone/>
              <a:defRPr sz="1400">
                <a:solidFill>
                  <a:schemeClr val="dk2"/>
                </a:solidFill>
              </a:defRPr>
            </a:lvl7pPr>
            <a:lvl8pPr lvl="7" algn="r">
              <a:buNone/>
              <a:defRPr sz="1400">
                <a:solidFill>
                  <a:schemeClr val="dk2"/>
                </a:solidFill>
              </a:defRPr>
            </a:lvl8pPr>
            <a:lvl9pPr lvl="8" algn="r">
              <a:buNone/>
              <a:defRPr sz="1400">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1.png"/><Relationship Id="rId6"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0"/>
          <a:stretch/>
        </p:blipFill>
        <p:spPr>
          <a:xfrm>
            <a:off x="1326000" y="0"/>
            <a:ext cx="4907976" cy="2760725"/>
          </a:xfrm>
          <a:prstGeom prst="rect">
            <a:avLst/>
          </a:prstGeom>
          <a:noFill/>
          <a:ln>
            <a:noFill/>
          </a:ln>
        </p:spPr>
      </p:pic>
      <p:sp>
        <p:nvSpPr>
          <p:cNvPr id="55" name="Google Shape;55;p13"/>
          <p:cNvSpPr txBox="1"/>
          <p:nvPr/>
        </p:nvSpPr>
        <p:spPr>
          <a:xfrm>
            <a:off x="744438" y="2206625"/>
            <a:ext cx="6071100" cy="55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l" sz="2400">
                <a:solidFill>
                  <a:srgbClr val="F193F1"/>
                </a:solidFill>
                <a:latin typeface="Lobster Two"/>
                <a:ea typeface="Lobster Two"/>
                <a:cs typeface="Lobster Two"/>
                <a:sym typeface="Lobster Two"/>
              </a:rPr>
              <a:t>Grade 0 Newsletter - January in Review</a:t>
            </a:r>
            <a:endParaRPr sz="2400">
              <a:solidFill>
                <a:srgbClr val="F193F1"/>
              </a:solidFill>
              <a:latin typeface="Lobster Two"/>
              <a:ea typeface="Lobster Two"/>
              <a:cs typeface="Lobster Two"/>
              <a:sym typeface="Lobster Two"/>
            </a:endParaRPr>
          </a:p>
        </p:txBody>
      </p:sp>
      <p:sp>
        <p:nvSpPr>
          <p:cNvPr id="56" name="Google Shape;56;p13"/>
          <p:cNvSpPr txBox="1"/>
          <p:nvPr/>
        </p:nvSpPr>
        <p:spPr>
          <a:xfrm>
            <a:off x="418400" y="2866400"/>
            <a:ext cx="2563800" cy="9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p:txBody>
      </p:sp>
      <p:sp>
        <p:nvSpPr>
          <p:cNvPr id="57" name="Google Shape;57;p13"/>
          <p:cNvSpPr txBox="1"/>
          <p:nvPr/>
        </p:nvSpPr>
        <p:spPr>
          <a:xfrm>
            <a:off x="333900" y="2677325"/>
            <a:ext cx="2261100" cy="2075700"/>
          </a:xfrm>
          <a:prstGeom prst="rect">
            <a:avLst/>
          </a:prstGeom>
          <a:noFill/>
          <a:ln>
            <a:noFill/>
          </a:ln>
        </p:spPr>
        <p:txBody>
          <a:bodyPr anchorCtr="0" anchor="t" bIns="91425" lIns="91425" spcFirstLastPara="1" rIns="91425" wrap="square" tIns="91425">
            <a:noAutofit/>
          </a:bodyPr>
          <a:lstStyle/>
          <a:p>
            <a:pPr indent="0" lvl="0" marL="0" rtl="0" algn="ctr">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Introduction</a:t>
            </a:r>
            <a:endParaRPr b="1" sz="1200">
              <a:solidFill>
                <a:schemeClr val="dk1"/>
              </a:solidFill>
              <a:latin typeface="Century Gothic"/>
              <a:ea typeface="Century Gothic"/>
              <a:cs typeface="Century Gothic"/>
              <a:sym typeface="Century Gothic"/>
            </a:endParaRPr>
          </a:p>
          <a:p>
            <a:pPr indent="0" lvl="0" marL="0" rtl="0" algn="l">
              <a:spcBef>
                <a:spcPts val="10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Happy New Year! We had a great Christmas break, but are happy to be back together! We’ve been learning about our New Year and also Lunar New Year. It’s the year of the snake!</a:t>
            </a:r>
            <a:endParaRPr sz="1200">
              <a:solidFill>
                <a:schemeClr val="dk1"/>
              </a:solidFill>
              <a:latin typeface="Century Gothic"/>
              <a:ea typeface="Century Gothic"/>
              <a:cs typeface="Century Gothic"/>
              <a:sym typeface="Century Gothic"/>
            </a:endParaRPr>
          </a:p>
          <a:p>
            <a:pPr indent="0" lvl="0" marL="0" rtl="0" algn="l">
              <a:spcBef>
                <a:spcPts val="1000"/>
              </a:spcBef>
              <a:spcAft>
                <a:spcPts val="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accent2"/>
              </a:solidFill>
              <a:latin typeface="Century Gothic"/>
              <a:ea typeface="Century Gothic"/>
              <a:cs typeface="Century Gothic"/>
              <a:sym typeface="Century Gothic"/>
            </a:endParaRPr>
          </a:p>
        </p:txBody>
      </p:sp>
      <p:sp>
        <p:nvSpPr>
          <p:cNvPr id="58" name="Google Shape;58;p13"/>
          <p:cNvSpPr txBox="1"/>
          <p:nvPr/>
        </p:nvSpPr>
        <p:spPr>
          <a:xfrm>
            <a:off x="2603900" y="2677325"/>
            <a:ext cx="2261100" cy="2075700"/>
          </a:xfrm>
          <a:prstGeom prst="rect">
            <a:avLst/>
          </a:prstGeom>
          <a:noFill/>
          <a:ln>
            <a:noFill/>
          </a:ln>
        </p:spPr>
        <p:txBody>
          <a:bodyPr anchorCtr="0" anchor="t" bIns="91425" lIns="91425" spcFirstLastPara="1" rIns="91425" wrap="square" tIns="91425">
            <a:noAutofit/>
          </a:bodyPr>
          <a:lstStyle/>
          <a:p>
            <a:pPr indent="457200" lvl="0" marL="0" rtl="0" algn="l">
              <a:spcBef>
                <a:spcPts val="500"/>
              </a:spcBef>
              <a:spcAft>
                <a:spcPts val="0"/>
              </a:spcAft>
              <a:buNone/>
            </a:pPr>
            <a:r>
              <a:rPr b="1" lang="pl" sz="1200">
                <a:solidFill>
                  <a:schemeClr val="dk1"/>
                </a:solidFill>
                <a:latin typeface="Century Gothic"/>
                <a:ea typeface="Century Gothic"/>
                <a:cs typeface="Century Gothic"/>
                <a:sym typeface="Century Gothic"/>
              </a:rPr>
              <a:t>Mathematics</a:t>
            </a:r>
            <a:endParaRPr b="1" sz="1200">
              <a:solidFill>
                <a:schemeClr val="dk1"/>
              </a:solidFill>
              <a:latin typeface="Century Gothic"/>
              <a:ea typeface="Century Gothic"/>
              <a:cs typeface="Century Gothic"/>
              <a:sym typeface="Century Gothic"/>
            </a:endParaRPr>
          </a:p>
          <a:p>
            <a:pPr indent="0" lvl="0" marL="0" rtl="0" algn="l">
              <a:spcBef>
                <a:spcPts val="1000"/>
              </a:spcBef>
              <a:spcAft>
                <a:spcPts val="0"/>
              </a:spcAft>
              <a:buNone/>
            </a:pPr>
            <a:r>
              <a:rPr lang="pl" sz="1200">
                <a:solidFill>
                  <a:schemeClr val="dk1"/>
                </a:solidFill>
                <a:latin typeface="Century Gothic"/>
                <a:ea typeface="Century Gothic"/>
                <a:cs typeface="Century Gothic"/>
                <a:sym typeface="Century Gothic"/>
              </a:rPr>
              <a:t>We learned about the hungry alligator that wants to eat the number that is greater! </a:t>
            </a:r>
            <a:r>
              <a:rPr lang="pl" sz="1200">
                <a:solidFill>
                  <a:schemeClr val="dk1"/>
                </a:solidFill>
                <a:latin typeface="Century Gothic"/>
                <a:ea typeface="Century Gothic"/>
                <a:cs typeface="Century Gothic"/>
                <a:sym typeface="Century Gothic"/>
              </a:rPr>
              <a:t>We named three dimensional shapes, like a cube and sphere, and counted their edges, vertices and faces! We finished with skip counting by 2’s, 4’s and 10’s.</a:t>
            </a:r>
            <a:endParaRPr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59" name="Google Shape;59;p13"/>
          <p:cNvSpPr txBox="1"/>
          <p:nvPr/>
        </p:nvSpPr>
        <p:spPr>
          <a:xfrm>
            <a:off x="4965025" y="2677325"/>
            <a:ext cx="2261100" cy="276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Science</a:t>
            </a:r>
            <a:endParaRPr b="1" sz="1200">
              <a:solidFill>
                <a:schemeClr val="accent2"/>
              </a:solidFill>
              <a:latin typeface="Century Gothic"/>
              <a:ea typeface="Century Gothic"/>
              <a:cs typeface="Century Gothic"/>
              <a:sym typeface="Century Gothic"/>
            </a:endParaRPr>
          </a:p>
          <a:p>
            <a:pPr indent="0" lvl="0" marL="0" rtl="0" algn="l">
              <a:spcBef>
                <a:spcPts val="1000"/>
              </a:spcBef>
              <a:spcAft>
                <a:spcPts val="0"/>
              </a:spcAft>
              <a:buNone/>
            </a:pPr>
            <a:r>
              <a:rPr lang="pl" sz="1200">
                <a:solidFill>
                  <a:schemeClr val="dk1"/>
                </a:solidFill>
                <a:latin typeface="Century Gothic"/>
                <a:ea typeface="Century Gothic"/>
                <a:cs typeface="Century Gothic"/>
                <a:sym typeface="Century Gothic"/>
              </a:rPr>
              <a:t>Our learners explored the five food groups and why each one keeps our bodies healthy. We also learned about the importance of drinking enough water to stay strong and energized. Fun activities helped us understand how food and water give us the energy we need to play, learn, and grow!</a:t>
            </a:r>
            <a:endParaRPr sz="1200">
              <a:solidFill>
                <a:schemeClr val="accent2"/>
              </a:solidFill>
              <a:latin typeface="Century Gothic"/>
              <a:ea typeface="Century Gothic"/>
              <a:cs typeface="Century Gothic"/>
              <a:sym typeface="Century Gothic"/>
            </a:endParaRPr>
          </a:p>
          <a:p>
            <a:pPr indent="0" lvl="0" marL="0" rtl="0" algn="just">
              <a:spcBef>
                <a:spcPts val="1000"/>
              </a:spcBef>
              <a:spcAft>
                <a:spcPts val="1000"/>
              </a:spcAft>
              <a:buNone/>
            </a:pPr>
            <a:r>
              <a:t/>
            </a:r>
            <a:endParaRPr sz="1200">
              <a:solidFill>
                <a:schemeClr val="accent2"/>
              </a:solidFill>
              <a:latin typeface="Century Gothic"/>
              <a:ea typeface="Century Gothic"/>
              <a:cs typeface="Century Gothic"/>
              <a:sym typeface="Century Gothic"/>
            </a:endParaRPr>
          </a:p>
        </p:txBody>
      </p:sp>
      <p:sp>
        <p:nvSpPr>
          <p:cNvPr id="60" name="Google Shape;60;p13"/>
          <p:cNvSpPr txBox="1"/>
          <p:nvPr/>
        </p:nvSpPr>
        <p:spPr>
          <a:xfrm>
            <a:off x="286275" y="4496825"/>
            <a:ext cx="2193300" cy="31107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Language Arts </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We finished learning the alphabet and matched capital and lowercase letters! We began learning about Silent E and Digraphs, which help us read and write. We practice sight words and high </a:t>
            </a:r>
            <a:r>
              <a:rPr lang="pl" sz="1200">
                <a:solidFill>
                  <a:schemeClr val="dk1"/>
                </a:solidFill>
                <a:latin typeface="Century Gothic"/>
                <a:ea typeface="Century Gothic"/>
                <a:cs typeface="Century Gothic"/>
                <a:sym typeface="Century Gothic"/>
              </a:rPr>
              <a:t>frequency</a:t>
            </a:r>
            <a:r>
              <a:rPr lang="pl" sz="1200">
                <a:solidFill>
                  <a:schemeClr val="dk1"/>
                </a:solidFill>
                <a:latin typeface="Century Gothic"/>
                <a:ea typeface="Century Gothic"/>
                <a:cs typeface="Century Gothic"/>
                <a:sym typeface="Century Gothic"/>
              </a:rPr>
              <a:t> words and sorted nonsense words from real words. Last, but not least, we reviewed the six </a:t>
            </a:r>
            <a:r>
              <a:rPr lang="pl" sz="1200">
                <a:solidFill>
                  <a:schemeClr val="dk1"/>
                </a:solidFill>
                <a:latin typeface="Century Gothic"/>
                <a:ea typeface="Century Gothic"/>
                <a:cs typeface="Century Gothic"/>
                <a:sym typeface="Century Gothic"/>
              </a:rPr>
              <a:t>question words that help us to be better writers!</a:t>
            </a:r>
            <a:endParaRPr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61" name="Google Shape;61;p13"/>
          <p:cNvSpPr txBox="1"/>
          <p:nvPr/>
        </p:nvSpPr>
        <p:spPr>
          <a:xfrm>
            <a:off x="2603875" y="4839725"/>
            <a:ext cx="2261100" cy="25833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Social Studies</a:t>
            </a:r>
            <a:endParaRPr b="1" sz="1200">
              <a:solidFill>
                <a:schemeClr val="dk1"/>
              </a:solidFill>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rPr lang="pl" sz="1200">
                <a:solidFill>
                  <a:schemeClr val="dk1"/>
                </a:solidFill>
                <a:latin typeface="Century Gothic"/>
                <a:ea typeface="Century Gothic"/>
                <a:cs typeface="Century Gothic"/>
                <a:sym typeface="Century Gothic"/>
              </a:rPr>
              <a:t>We made New Year’s goals and resolutions for 2025! We began learning about time with “My Day,” drawing </a:t>
            </a:r>
            <a:r>
              <a:rPr lang="pl" sz="1200">
                <a:solidFill>
                  <a:schemeClr val="dk1"/>
                </a:solidFill>
                <a:latin typeface="Century Gothic"/>
                <a:ea typeface="Century Gothic"/>
                <a:cs typeface="Century Gothic"/>
                <a:sym typeface="Century Gothic"/>
              </a:rPr>
              <a:t>what we normally do during the morning, afternoon, evening and night. Next, we’ll look at months, days and weeks! </a:t>
            </a:r>
            <a:endParaRPr sz="1200">
              <a:solidFill>
                <a:schemeClr val="dk1"/>
              </a:solidFill>
              <a:latin typeface="Century Gothic"/>
              <a:ea typeface="Century Gothic"/>
              <a:cs typeface="Century Gothic"/>
              <a:sym typeface="Century Gothic"/>
            </a:endParaRPr>
          </a:p>
        </p:txBody>
      </p:sp>
      <p:sp>
        <p:nvSpPr>
          <p:cNvPr id="62" name="Google Shape;62;p13"/>
          <p:cNvSpPr txBox="1"/>
          <p:nvPr/>
        </p:nvSpPr>
        <p:spPr>
          <a:xfrm>
            <a:off x="5017400" y="5289725"/>
            <a:ext cx="2261100" cy="2272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pl" sz="1200">
                <a:solidFill>
                  <a:schemeClr val="dk1"/>
                </a:solidFill>
                <a:latin typeface="Century Gothic"/>
                <a:ea typeface="Century Gothic"/>
                <a:cs typeface="Century Gothic"/>
                <a:sym typeface="Century Gothic"/>
              </a:rPr>
              <a:t>Art</a:t>
            </a:r>
            <a:endParaRPr b="1" sz="1200">
              <a:solidFill>
                <a:schemeClr val="dk1"/>
              </a:solidFill>
              <a:latin typeface="Century Gothic"/>
              <a:ea typeface="Century Gothic"/>
              <a:cs typeface="Century Gothic"/>
              <a:sym typeface="Century Gothic"/>
            </a:endParaRPr>
          </a:p>
          <a:p>
            <a:pPr indent="0" lvl="0" marL="0" rtl="0" algn="l">
              <a:lnSpc>
                <a:spcPct val="100000"/>
              </a:lnSpc>
              <a:spcBef>
                <a:spcPts val="1000"/>
              </a:spcBef>
              <a:spcAft>
                <a:spcPts val="0"/>
              </a:spcAft>
              <a:buNone/>
            </a:pPr>
            <a:r>
              <a:rPr lang="pl" sz="1200">
                <a:solidFill>
                  <a:schemeClr val="dk1"/>
                </a:solidFill>
                <a:latin typeface="Century Gothic"/>
                <a:ea typeface="Century Gothic"/>
                <a:cs typeface="Century Gothic"/>
                <a:sym typeface="Century Gothic"/>
              </a:rPr>
              <a:t>We made Chinese lanterns and handprint dragons for Lunar New Year! We also made Digraph Snowmen and began a mini-unit on symmetry, making symmetry snowflakes!</a:t>
            </a:r>
            <a:endParaRPr sz="1200">
              <a:solidFill>
                <a:schemeClr val="dk1"/>
              </a:solidFill>
              <a:latin typeface="Century Gothic"/>
              <a:ea typeface="Century Gothic"/>
              <a:cs typeface="Century Gothic"/>
              <a:sym typeface="Century Gothic"/>
            </a:endParaRPr>
          </a:p>
          <a:p>
            <a:pPr indent="0" lvl="0" marL="0" rtl="0" algn="just">
              <a:lnSpc>
                <a:spcPct val="100000"/>
              </a:lnSpc>
              <a:spcBef>
                <a:spcPts val="1000"/>
              </a:spcBef>
              <a:spcAft>
                <a:spcPts val="1000"/>
              </a:spcAft>
              <a:buClr>
                <a:schemeClr val="dk1"/>
              </a:buClr>
              <a:buSzPts val="1100"/>
              <a:buFont typeface="Arial"/>
              <a:buNone/>
            </a:pPr>
            <a:r>
              <a:t/>
            </a:r>
            <a:endParaRPr b="1" sz="1200">
              <a:solidFill>
                <a:schemeClr val="accent2"/>
              </a:solidFill>
              <a:latin typeface="Caveat"/>
              <a:ea typeface="Caveat"/>
              <a:cs typeface="Caveat"/>
              <a:sym typeface="Caveat"/>
            </a:endParaRPr>
          </a:p>
        </p:txBody>
      </p:sp>
      <p:sp>
        <p:nvSpPr>
          <p:cNvPr id="63" name="Google Shape;63;p13"/>
          <p:cNvSpPr txBox="1"/>
          <p:nvPr/>
        </p:nvSpPr>
        <p:spPr>
          <a:xfrm>
            <a:off x="239097" y="7531250"/>
            <a:ext cx="45522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2000">
                <a:solidFill>
                  <a:srgbClr val="F193F1"/>
                </a:solidFill>
                <a:latin typeface="Lobster Two"/>
                <a:ea typeface="Lobster Two"/>
                <a:cs typeface="Lobster Two"/>
                <a:sym typeface="Lobster Two"/>
              </a:rPr>
              <a:t>Pictures, pictures, pictures!</a:t>
            </a:r>
            <a:endParaRPr sz="2000">
              <a:solidFill>
                <a:srgbClr val="F193F1"/>
              </a:solidFill>
              <a:latin typeface="Lobster Two"/>
              <a:ea typeface="Lobster Two"/>
              <a:cs typeface="Lobster Two"/>
              <a:sym typeface="Lobster Two"/>
            </a:endParaRPr>
          </a:p>
        </p:txBody>
      </p:sp>
      <p:sp>
        <p:nvSpPr>
          <p:cNvPr id="64" name="Google Shape;64;p13"/>
          <p:cNvSpPr txBox="1"/>
          <p:nvPr/>
        </p:nvSpPr>
        <p:spPr>
          <a:xfrm>
            <a:off x="5186900" y="7249975"/>
            <a:ext cx="2261100" cy="36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Important Dates:</a:t>
            </a:r>
            <a:endParaRPr b="1" sz="1200">
              <a:solidFill>
                <a:schemeClr val="accent2"/>
              </a:solidFill>
              <a:latin typeface="Century Gothic"/>
              <a:ea typeface="Century Gothic"/>
              <a:cs typeface="Century Gothic"/>
              <a:sym typeface="Century Gothic"/>
            </a:endParaRPr>
          </a:p>
        </p:txBody>
      </p:sp>
      <p:sp>
        <p:nvSpPr>
          <p:cNvPr id="65" name="Google Shape;65;p13"/>
          <p:cNvSpPr txBox="1"/>
          <p:nvPr/>
        </p:nvSpPr>
        <p:spPr>
          <a:xfrm>
            <a:off x="5093600" y="7542725"/>
            <a:ext cx="2295300" cy="2760600"/>
          </a:xfrm>
          <a:prstGeom prst="rect">
            <a:avLst/>
          </a:prstGeom>
          <a:noFill/>
          <a:ln>
            <a:noFill/>
          </a:ln>
        </p:spPr>
        <p:txBody>
          <a:bodyPr anchorCtr="0" anchor="t" bIns="91425" lIns="91425" spcFirstLastPara="1" rIns="91425" wrap="square" tIns="91425">
            <a:noAutofit/>
          </a:bodyPr>
          <a:lstStyle/>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February 3rd-14th: Winter Break</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rPr lang="pl" sz="1200">
                <a:solidFill>
                  <a:schemeClr val="dk1"/>
                </a:solidFill>
                <a:latin typeface="Century Gothic"/>
                <a:ea typeface="Century Gothic"/>
                <a:cs typeface="Century Gothic"/>
                <a:sym typeface="Century Gothic"/>
              </a:rPr>
              <a:t>April 1st: Science Project</a:t>
            </a:r>
            <a:endParaRPr sz="1200">
              <a:solidFill>
                <a:schemeClr val="dk1"/>
              </a:solidFill>
              <a:latin typeface="Century Gothic"/>
              <a:ea typeface="Century Gothic"/>
              <a:cs typeface="Century Gothic"/>
              <a:sym typeface="Century Gothic"/>
            </a:endParaRPr>
          </a:p>
        </p:txBody>
      </p:sp>
      <p:sp>
        <p:nvSpPr>
          <p:cNvPr id="66" name="Google Shape;66;p13"/>
          <p:cNvSpPr txBox="1"/>
          <p:nvPr/>
        </p:nvSpPr>
        <p:spPr>
          <a:xfrm>
            <a:off x="276225" y="7886700"/>
            <a:ext cx="4438800" cy="23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chemeClr val="dk2"/>
              </a:solidFill>
            </a:endParaRPr>
          </a:p>
        </p:txBody>
      </p:sp>
      <p:pic>
        <p:nvPicPr>
          <p:cNvPr id="67" name="Google Shape;67;p13"/>
          <p:cNvPicPr preferRelativeResize="0"/>
          <p:nvPr/>
        </p:nvPicPr>
        <p:blipFill rotWithShape="1">
          <a:blip r:embed="rId4">
            <a:alphaModFix/>
          </a:blip>
          <a:srcRect b="5108" l="0" r="0" t="5117"/>
          <a:stretch/>
        </p:blipFill>
        <p:spPr>
          <a:xfrm rot="-5400000">
            <a:off x="2527363" y="7692263"/>
            <a:ext cx="3067300" cy="2065175"/>
          </a:xfrm>
          <a:prstGeom prst="rect">
            <a:avLst/>
          </a:prstGeom>
          <a:noFill/>
          <a:ln>
            <a:noFill/>
          </a:ln>
        </p:spPr>
      </p:pic>
      <p:pic>
        <p:nvPicPr>
          <p:cNvPr id="68" name="Google Shape;68;p13"/>
          <p:cNvPicPr preferRelativeResize="0"/>
          <p:nvPr/>
        </p:nvPicPr>
        <p:blipFill rotWithShape="1">
          <a:blip r:embed="rId5">
            <a:alphaModFix/>
          </a:blip>
          <a:srcRect b="15167" l="0" r="0" t="15160"/>
          <a:stretch/>
        </p:blipFill>
        <p:spPr>
          <a:xfrm>
            <a:off x="173100" y="8367950"/>
            <a:ext cx="2688824" cy="1873375"/>
          </a:xfrm>
          <a:prstGeom prst="rect">
            <a:avLst/>
          </a:prstGeom>
          <a:noFill/>
          <a:ln>
            <a:noFill/>
          </a:ln>
        </p:spPr>
      </p:pic>
      <p:pic>
        <p:nvPicPr>
          <p:cNvPr id="69" name="Google Shape;69;p13"/>
          <p:cNvPicPr preferRelativeResize="0"/>
          <p:nvPr/>
        </p:nvPicPr>
        <p:blipFill>
          <a:blip r:embed="rId6">
            <a:alphaModFix/>
          </a:blip>
          <a:stretch>
            <a:fillRect/>
          </a:stretch>
        </p:blipFill>
        <p:spPr>
          <a:xfrm>
            <a:off x="173100" y="8257500"/>
            <a:ext cx="2743148" cy="1983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