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if4KHt+g3mzMJCAMZvZa0kNyFb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1250" y="2304650"/>
            <a:ext cx="6138000" cy="556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l-PL" sz="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Zioła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l-PL" sz="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Hałas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l-PL" sz="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Święta Bożego Narodzenia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09097" y="8649930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100" y="9029700"/>
            <a:ext cx="3024000" cy="82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Klasowe Mikołajki.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Warsztaty robienia bombek.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Spotkanie świąteczne z rodzicami.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Pyjama party. Warsztaty ciasteczkowe. </a:t>
            </a:r>
            <a:endParaRPr sz="8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15338" y="76032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650" y="7963250"/>
            <a:ext cx="6160200" cy="633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Zioła w naszym domu. Jak je dzielimy? W jaki sposób wpływają na życie człowieka? Jakie mają właściwości? </a:t>
            </a:r>
            <a:endParaRPr sz="800"/>
          </a:p>
          <a:p>
            <a:pPr indent="0" lvl="0" marL="0" marR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Co to jest hałas i jak wpływa na nasze życie?</a:t>
            </a:r>
            <a:endParaRPr sz="800"/>
          </a:p>
        </p:txBody>
      </p:sp>
      <p:sp>
        <p:nvSpPr>
          <p:cNvPr id="95" name="Google Shape;95;p1"/>
          <p:cNvSpPr txBox="1"/>
          <p:nvPr/>
        </p:nvSpPr>
        <p:spPr>
          <a:xfrm>
            <a:off x="3517950" y="8649925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9023900"/>
            <a:ext cx="3058800" cy="82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Przerwa świąteczna.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II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 grudzień| NAUCZYCIEL: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Anna Kerdelewicz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22402" y="2937415"/>
            <a:ext cx="61557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21050" y="3645125"/>
            <a:ext cx="3024000" cy="111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Sztuka pisania - życzenia świąteczne.</a:t>
            </a:r>
            <a:endParaRPr sz="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Czytanie wybranych tekstów ze zrozumieniem. Udzielanie odpowiedzi do tekstu. </a:t>
            </a:r>
            <a:endParaRPr sz="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Rozwijanie zdań. </a:t>
            </a:r>
            <a:endParaRPr sz="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Dzielenie wyrazów na sylaby, głoski i litery. </a:t>
            </a:r>
            <a:endParaRPr sz="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Części mowy: rzeczowniki. </a:t>
            </a:r>
            <a:endParaRPr sz="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Ćwiczenia słownikowe. Powiedzenia.  </a:t>
            </a:r>
            <a:endParaRPr sz="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Cechy pamiętnika. Blog. </a:t>
            </a:r>
            <a:endParaRPr sz="800"/>
          </a:p>
        </p:txBody>
      </p:sp>
      <p:sp>
        <p:nvSpPr>
          <p:cNvPr id="100" name="Google Shape;100;p1"/>
          <p:cNvSpPr txBox="1"/>
          <p:nvPr/>
        </p:nvSpPr>
        <p:spPr>
          <a:xfrm>
            <a:off x="417300" y="5110000"/>
            <a:ext cx="3811800" cy="2424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Świat wokół nas. Właściwości ziół. Podział roślin zielarskich na rośliny lecznicze, przyprawy i takie, z których się robi olejki zapachowe. Stosowanie ziół świeżych, jak i suszonych.  </a:t>
            </a:r>
            <a:endParaRPr sz="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Co to jest hałas? Kiedy i dlaczego nam przeszkadza? Źródła hałasu. Kiedy dźwięki odbieramy jako przyjemne? Propozycje miejsc, w których można odpocząć od hałasu. Strefy ciszy. Sposoby ochrony przed hałasem. Kiedy nadawanie głośnych sygnałów służy bezpieczeństwu?</a:t>
            </a:r>
            <a:endParaRPr sz="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Próba programu artystycznego. </a:t>
            </a:r>
            <a:endParaRPr sz="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21047" y="3366445"/>
            <a:ext cx="30240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552875" y="3622000"/>
            <a:ext cx="3006600" cy="114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Zadania z treścią; rozwijające logiczne myślenie. Stosowanie określeń - pół metra, metr, półtora metra. Odcinki. Rysowanie odcinków. Wyrażenia dwumianowane. Co to jest gram, dekagram, kilogram? Rodzaje odważników kilogramowych i dekagramowych; sprawdzanie, ile dag jest w kg; Wieloboki/wielokąty; Jak można budować figury? Mierzenie boków figur. Rysowanie figur o podanej długości boków. Jak dodawać i odejmować liczby dwucyfrowe? Poznanie sposobów.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552875" y="3366450"/>
            <a:ext cx="30066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17300" y="4840000"/>
            <a:ext cx="3811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286250" y="5130675"/>
            <a:ext cx="2290500" cy="2403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Praca plastyczna - Dmuchane obrazy. Abstrakcja.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Wykonywanie świątecznych kartek - Bałwanek na nartach.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Praca plastyczna Reniferki.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286225" y="4864750"/>
            <a:ext cx="22905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1249" y="193043"/>
            <a:ext cx="414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l-PL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</a:t>
            </a:r>
            <a:r>
              <a:rPr b="1" i="0" lang="pl-PL" sz="2000" u="none" cap="none" strike="noStrike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pl-PL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INTERNATIONAL</a:t>
            </a:r>
            <a:r>
              <a:rPr b="1" i="0" lang="pl-PL" sz="2000" u="none" cap="none" strike="noStrike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pl-PL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SCHOOL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3">
            <a:alphaModFix/>
          </a:blip>
          <a:srcRect b="30847" l="0" r="0" t="30842"/>
          <a:stretch/>
        </p:blipFill>
        <p:spPr>
          <a:xfrm>
            <a:off x="495350" y="37075"/>
            <a:ext cx="6000794" cy="17241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