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948">
          <p15:clr>
            <a:srgbClr val="000000"/>
          </p15:clr>
        </p15:guide>
      </p15:sldGuideLst>
    </p:ext>
    <p:ext uri="GoogleSlidesCustomDataVersion2">
      <go:slidesCustomData xmlns:go="http://customooxmlschemas.google.com/" r:id="rId12" roundtripDataSignature="AMtx7mipO3KeKekeUV0j8VIKzRf3aNVo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9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b0f979b56_0_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b0f979b56_0_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2b0f979b56_0_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9f40629a1_0_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19f40629a1_0_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19f40629a1_0_5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b11d64b48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2b11d64b48_0_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2b11d64b48_0_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5064366e2_0_8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285064366e2_0_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b0d7b7463_0_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2b0d7b7463_0_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32b0d7b7463_0_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9.jpg"/><Relationship Id="rId6" Type="http://schemas.openxmlformats.org/officeDocument/2006/relationships/image" Target="../media/image4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9.jpg"/><Relationship Id="rId6" Type="http://schemas.openxmlformats.org/officeDocument/2006/relationships/image" Target="../media/image5.jpg"/><Relationship Id="rId7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30.jpg"/><Relationship Id="rId6" Type="http://schemas.openxmlformats.org/officeDocument/2006/relationships/image" Target="../media/image13.jpg"/><Relationship Id="rId7" Type="http://schemas.openxmlformats.org/officeDocument/2006/relationships/image" Target="../media/image18.jpg"/><Relationship Id="rId8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Relationship Id="rId4" Type="http://schemas.openxmlformats.org/officeDocument/2006/relationships/image" Target="../media/image31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Relationship Id="rId5" Type="http://schemas.openxmlformats.org/officeDocument/2006/relationships/image" Target="../media/image17.jpg"/><Relationship Id="rId6" Type="http://schemas.openxmlformats.org/officeDocument/2006/relationships/image" Target="../media/image25.jpg"/><Relationship Id="rId7" Type="http://schemas.openxmlformats.org/officeDocument/2006/relationships/image" Target="../media/image19.jpg"/><Relationship Id="rId8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78925" y="86675"/>
            <a:ext cx="652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 naszej klasie w Styczniu dzieci opracowały projekt Dragons’ Den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omic Sans MS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26500"/>
            <a:ext cx="3861724" cy="289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0600" y="3198500"/>
            <a:ext cx="3527552" cy="29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614573"/>
            <a:ext cx="2920673" cy="245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3300" y="1229675"/>
            <a:ext cx="2893624" cy="25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0675" y="1229676"/>
            <a:ext cx="3302625" cy="273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7250" y="3762025"/>
            <a:ext cx="2659676" cy="236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32b0f979b5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91500"/>
            <a:ext cx="3905940" cy="292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2b0f979b56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0800" y="0"/>
            <a:ext cx="3113201" cy="302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2b0f979b56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8450" y="3416788"/>
            <a:ext cx="3605550" cy="270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2b0f979b56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3363302" cy="252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2b0f979b56_0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63200" y="1565702"/>
            <a:ext cx="3113201" cy="233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9f40629a1_0_5"/>
          <p:cNvSpPr txBox="1"/>
          <p:nvPr>
            <p:ph type="title"/>
          </p:nvPr>
        </p:nvSpPr>
        <p:spPr>
          <a:xfrm>
            <a:off x="21925" y="177350"/>
            <a:ext cx="5847900" cy="15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12"/>
              <a:buFont typeface="Arial"/>
              <a:buNone/>
            </a:pPr>
            <a:r>
              <a:rPr b="1" lang="pl-PL" sz="2422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Dzieci przygotowały prezentacje o wybranych elementach układu słonecznego</a:t>
            </a:r>
            <a:endParaRPr sz="3622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t/>
            </a:r>
            <a:endParaRPr/>
          </a:p>
        </p:txBody>
      </p:sp>
      <p:sp>
        <p:nvSpPr>
          <p:cNvPr id="111" name="Google Shape;111;g319f40629a1_0_5"/>
          <p:cNvSpPr txBox="1"/>
          <p:nvPr/>
        </p:nvSpPr>
        <p:spPr>
          <a:xfrm>
            <a:off x="5128400" y="499400"/>
            <a:ext cx="2064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319f40629a1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6375" y="3937364"/>
            <a:ext cx="2916623" cy="219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19f40629a1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7375" y="3937349"/>
            <a:ext cx="2916623" cy="219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19f40629a1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9960" y="1472250"/>
            <a:ext cx="3274040" cy="246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19f40629a1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25" y="1680528"/>
            <a:ext cx="2873626" cy="190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19f40629a1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25" y="3550600"/>
            <a:ext cx="3430298" cy="258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19f40629a1_0_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95556" y="1547100"/>
            <a:ext cx="3174625" cy="2390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2b11d64b4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03325"/>
            <a:ext cx="4463601" cy="31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2b11d64b4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0400" y="3003325"/>
            <a:ext cx="4463601" cy="31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2b11d64b48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4463601" cy="30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2b11d64b48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0400" y="-11700"/>
            <a:ext cx="4463601" cy="301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5064366e2_0_8"/>
          <p:cNvSpPr txBox="1"/>
          <p:nvPr>
            <p:ph type="title"/>
          </p:nvPr>
        </p:nvSpPr>
        <p:spPr>
          <a:xfrm>
            <a:off x="151725" y="972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omic Sans MS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Pojechaliśmy na łyżwy</a:t>
            </a:r>
            <a:endParaRPr sz="3200"/>
          </a:p>
        </p:txBody>
      </p:sp>
      <p:pic>
        <p:nvPicPr>
          <p:cNvPr id="132" name="Google Shape;132;g285064366e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29525"/>
            <a:ext cx="3143251" cy="39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85064366e2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250" y="3449775"/>
            <a:ext cx="3714749" cy="26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85064366e2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3250" y="3312750"/>
            <a:ext cx="2286000" cy="282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85064366e2_0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2400" y="1034975"/>
            <a:ext cx="3676851" cy="26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85064366e2_0_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9250" y="762825"/>
            <a:ext cx="3714749" cy="26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32b0d7b7463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52600"/>
            <a:ext cx="3089946" cy="23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2b0d7b7463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550" y="3149125"/>
            <a:ext cx="3981450" cy="299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2b0d7b7463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2400"/>
            <a:ext cx="2542199" cy="348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2b0d7b7463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2200" y="272403"/>
            <a:ext cx="2620351" cy="348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32b0d7b7463_0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2598" y="3752600"/>
            <a:ext cx="3179945" cy="23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2b0d7b7463_0_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62550" y="592841"/>
            <a:ext cx="3981450" cy="299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2019-03-19T10:27:49Z</dcterms:created>
  <dc:creator>KK</dc:creator>
</cp:coreProperties>
</file>