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948">
          <p15:clr>
            <a:srgbClr val="000000"/>
          </p15:clr>
        </p15:guide>
      </p15:sldGuideLst>
    </p:ext>
    <p:ext uri="GoogleSlidesCustomDataVersion2">
      <go:slidesCustomData xmlns:go="http://customooxmlschemas.google.com/" r:id="rId12" roundtripDataSignature="AMtx7miafLhJNVqOzlX0x2kxRH39ycFf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9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2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19f40629a1_0_5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g319f40629a1_0_5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" name="Google Shape;96;g319f40629a1_0_5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85064366e2_0_8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" name="Google Shape;105;g285064366e2_0_8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2a05d6993c_0_3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2a05d6993c_0_3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32a05d6993c_0_3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2a05d6993c_0_38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2a05d6993c_0_38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g32a05d6993c_0_38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2a05d6993c_3_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2a05d6993c_3_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32a05d6993c_3_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1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Relationship Id="rId4" Type="http://schemas.openxmlformats.org/officeDocument/2006/relationships/image" Target="../media/image15.jpg"/><Relationship Id="rId5" Type="http://schemas.openxmlformats.org/officeDocument/2006/relationships/image" Target="../media/image1.jpg"/><Relationship Id="rId6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Relationship Id="rId4" Type="http://schemas.openxmlformats.org/officeDocument/2006/relationships/image" Target="../media/image19.jpg"/><Relationship Id="rId5" Type="http://schemas.openxmlformats.org/officeDocument/2006/relationships/image" Target="../media/image2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2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9.jpg"/><Relationship Id="rId5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11.jpg"/><Relationship Id="rId5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78925" y="86675"/>
            <a:ext cx="652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our class in January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 naszej klasie w styczniu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omic Sans MS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9" name="Google Shape;89;p1" title="IMG_137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25" y="1608700"/>
            <a:ext cx="2941574" cy="392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title="IMG_136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7575" y="850000"/>
            <a:ext cx="2389801" cy="318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7575" y="4211425"/>
            <a:ext cx="2389801" cy="179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93974" y="2140800"/>
            <a:ext cx="3281203" cy="2460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19f40629a1_0_5"/>
          <p:cNvSpPr txBox="1"/>
          <p:nvPr>
            <p:ph type="title"/>
          </p:nvPr>
        </p:nvSpPr>
        <p:spPr>
          <a:xfrm>
            <a:off x="-49275" y="322025"/>
            <a:ext cx="4134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Ice skating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454"/>
              <a:buNone/>
            </a:pPr>
            <a:r>
              <a:t/>
            </a:r>
            <a:endParaRPr/>
          </a:p>
        </p:txBody>
      </p:sp>
      <p:sp>
        <p:nvSpPr>
          <p:cNvPr id="99" name="Google Shape;99;g319f40629a1_0_5"/>
          <p:cNvSpPr txBox="1"/>
          <p:nvPr/>
        </p:nvSpPr>
        <p:spPr>
          <a:xfrm>
            <a:off x="5128400" y="499400"/>
            <a:ext cx="2064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g319f40629a1_0_5" title="IMG_134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75" y="2381575"/>
            <a:ext cx="2768076" cy="369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319f40629a1_0_5" title="IMG_133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8275" y="706475"/>
            <a:ext cx="2827219" cy="376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319f40629a1_0_5" title="IMG_1366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0151" y="1220863"/>
            <a:ext cx="3075725" cy="4100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85064366e2_0_8"/>
          <p:cNvSpPr txBox="1"/>
          <p:nvPr>
            <p:ph type="title"/>
          </p:nvPr>
        </p:nvSpPr>
        <p:spPr>
          <a:xfrm>
            <a:off x="151725" y="972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omic Sans MS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More ice skating</a:t>
            </a:r>
            <a:endParaRPr sz="3200"/>
          </a:p>
        </p:txBody>
      </p:sp>
      <p:pic>
        <p:nvPicPr>
          <p:cNvPr id="108" name="Google Shape;108;g285064366e2_0_8" title="IMG_135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000" y="1240296"/>
            <a:ext cx="2761375" cy="3681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285064366e2_0_8" title="IMG_134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3075" y="2742595"/>
            <a:ext cx="2480552" cy="3307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285064366e2_0_8" title="IMG_1350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5288" y="2043026"/>
            <a:ext cx="2649500" cy="3532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285064366e2_0_8" title="IMG_1338.JPG"/>
          <p:cNvPicPr preferRelativeResize="0"/>
          <p:nvPr/>
        </p:nvPicPr>
        <p:blipFill rotWithShape="1">
          <a:blip r:embed="rId6">
            <a:alphaModFix/>
          </a:blip>
          <a:srcRect b="11751" l="0" r="0" t="31310"/>
          <a:stretch/>
        </p:blipFill>
        <p:spPr>
          <a:xfrm>
            <a:off x="6593075" y="757595"/>
            <a:ext cx="2480552" cy="1883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2a05d6993c_0_30"/>
          <p:cNvSpPr txBox="1"/>
          <p:nvPr>
            <p:ph type="title"/>
          </p:nvPr>
        </p:nvSpPr>
        <p:spPr>
          <a:xfrm>
            <a:off x="-1369650" y="0"/>
            <a:ext cx="91005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9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First time </a:t>
            </a:r>
            <a:r>
              <a:rPr lang="pl-PL" sz="29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trying</a:t>
            </a:r>
            <a:r>
              <a:rPr lang="pl-PL" sz="29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for Mr Mate </a:t>
            </a:r>
            <a:endParaRPr sz="29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8" name="Google Shape;118;g32a05d6993c_0_30" title="IMG_138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8300" y="783025"/>
            <a:ext cx="2605252" cy="347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32a05d6993c_0_30" title="IMG_134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25" y="2270900"/>
            <a:ext cx="2723501" cy="363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32a05d6993c_0_30" title="IMG_137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89250" y="1613329"/>
            <a:ext cx="2723501" cy="3631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2a05d6993c_0_38"/>
          <p:cNvSpPr txBox="1"/>
          <p:nvPr>
            <p:ph type="title"/>
          </p:nvPr>
        </p:nvSpPr>
        <p:spPr>
          <a:xfrm>
            <a:off x="-2242625" y="48013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9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Run Forest, Run</a:t>
            </a:r>
            <a:endParaRPr sz="29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7" name="Google Shape;127;g32a05d6993c_0_38" title="IMG_084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050" y="2408125"/>
            <a:ext cx="2713148" cy="361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32a05d6993c_0_38" title="IMG_085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6975" y="1191017"/>
            <a:ext cx="2899999" cy="3866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32a05d6993c_0_38" title="IMG_086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9300" y="723975"/>
            <a:ext cx="2756901" cy="3675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2a05d6993c_3_0"/>
          <p:cNvSpPr txBox="1"/>
          <p:nvPr>
            <p:ph type="title"/>
          </p:nvPr>
        </p:nvSpPr>
        <p:spPr>
          <a:xfrm>
            <a:off x="68975" y="3"/>
            <a:ext cx="8617800" cy="1417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900">
                <a:solidFill>
                  <a:schemeClr val="dk2"/>
                </a:solidFill>
              </a:rPr>
              <a:t>January Core</a:t>
            </a:r>
            <a:endParaRPr sz="2900">
              <a:solidFill>
                <a:schemeClr val="dk2"/>
              </a:solidFill>
            </a:endParaRPr>
          </a:p>
        </p:txBody>
      </p:sp>
      <p:pic>
        <p:nvPicPr>
          <p:cNvPr id="136" name="Google Shape;136;g32a05d6993c_3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4575" y="3681625"/>
            <a:ext cx="3271327" cy="245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32a05d6993c_3_0"/>
          <p:cNvSpPr/>
          <p:nvPr/>
        </p:nvSpPr>
        <p:spPr>
          <a:xfrm>
            <a:off x="6385025" y="2138200"/>
            <a:ext cx="157500" cy="207000"/>
          </a:xfrm>
          <a:prstGeom prst="smileyFace">
            <a:avLst>
              <a:gd fmla="val 4653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g32a05d6993c_3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625" y="1054325"/>
            <a:ext cx="2892326" cy="385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32a05d6993c_3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2988" y="792375"/>
            <a:ext cx="4187725" cy="27352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32a05d6993c_3_0"/>
          <p:cNvSpPr txBox="1"/>
          <p:nvPr/>
        </p:nvSpPr>
        <p:spPr>
          <a:xfrm>
            <a:off x="3330475" y="3892100"/>
            <a:ext cx="2300700" cy="21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Overall, the month of January turned out to be full of fun and educational activities. this month was a good way to end the semester on a high note. See you in February with high spirits</a:t>
            </a:r>
            <a:endParaRPr b="1" sz="1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2019-03-19T10:27:49Z</dcterms:created>
  <dc:creator>KK</dc:creator>
</cp:coreProperties>
</file>