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3" roundtripDataSignature="AMtx7mi3qhmlHpPSw6gQFAzNP1/iX86s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85064366e2_0_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g285064366e2_0_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29a124c87f_0_22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29a124c87f_0_22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29a124c87f_0_22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29a124c87f_0_2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29a124c87f_0_2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29a124c87f_0_2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9f40629a1_0_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319f40629a1_0_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g319f40629a1_0_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9f7519b05_0_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29f7519b05_0_1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329f7519b05_0_1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9a124c87f_0_1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29a124c87f_0_11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29a124c87f_0_11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3.jpg"/><Relationship Id="rId7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Relationship Id="rId4" Type="http://schemas.openxmlformats.org/officeDocument/2006/relationships/image" Target="../media/image20.jpg"/><Relationship Id="rId5" Type="http://schemas.openxmlformats.org/officeDocument/2006/relationships/image" Target="../media/image18.jpg"/><Relationship Id="rId6" Type="http://schemas.openxmlformats.org/officeDocument/2006/relationships/image" Target="../media/image14.jpg"/><Relationship Id="rId7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Relationship Id="rId4" Type="http://schemas.openxmlformats.org/officeDocument/2006/relationships/image" Target="../media/image16.jpg"/><Relationship Id="rId5" Type="http://schemas.openxmlformats.org/officeDocument/2006/relationships/image" Target="../media/image3.jpg"/><Relationship Id="rId6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6.jpg"/><Relationship Id="rId5" Type="http://schemas.openxmlformats.org/officeDocument/2006/relationships/image" Target="../media/image11.jpg"/><Relationship Id="rId6" Type="http://schemas.openxmlformats.org/officeDocument/2006/relationships/image" Target="../media/image19.jpg"/><Relationship Id="rId7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5.jpg"/><Relationship Id="rId5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22.jpg"/><Relationship Id="rId5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28.jpg"/><Relationship Id="rId5" Type="http://schemas.openxmlformats.org/officeDocument/2006/relationships/image" Target="../media/image31.jpg"/><Relationship Id="rId6" Type="http://schemas.openxmlformats.org/officeDocument/2006/relationships/image" Target="../media/image30.jpg"/><Relationship Id="rId7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January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styczniu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5697" r="5697" t="0"/>
          <a:stretch/>
        </p:blipFill>
        <p:spPr>
          <a:xfrm>
            <a:off x="450650" y="3429000"/>
            <a:ext cx="3473874" cy="26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-10047" l="0" r="0" t="0"/>
          <a:stretch/>
        </p:blipFill>
        <p:spPr>
          <a:xfrm>
            <a:off x="149200" y="1299100"/>
            <a:ext cx="3204925" cy="234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7677" l="0" r="0" t="7677"/>
          <a:stretch/>
        </p:blipFill>
        <p:spPr>
          <a:xfrm>
            <a:off x="6132375" y="1991601"/>
            <a:ext cx="2839798" cy="159738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4100400" y="1259488"/>
            <a:ext cx="4730400" cy="7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Lektura“Pięciopsiaczki”</a:t>
            </a:r>
            <a:endParaRPr sz="29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3" name="Google Shape;93;p1" title="DSC_036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1301" y="1991551"/>
            <a:ext cx="2403891" cy="159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title="DSC_037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0225" y="3643000"/>
            <a:ext cx="3527040" cy="234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85064366e2_0_8" title="DSC_036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00" y="848125"/>
            <a:ext cx="4210028" cy="2797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285064366e2_0_8"/>
          <p:cNvSpPr txBox="1"/>
          <p:nvPr>
            <p:ph type="title"/>
          </p:nvPr>
        </p:nvSpPr>
        <p:spPr>
          <a:xfrm>
            <a:off x="151725" y="972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omic Sans MS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Program Polski</a:t>
            </a:r>
            <a:b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Polish Program</a:t>
            </a:r>
            <a:endParaRPr sz="3200"/>
          </a:p>
        </p:txBody>
      </p:sp>
      <p:pic>
        <p:nvPicPr>
          <p:cNvPr id="101" name="Google Shape;101;g285064366e2_0_8"/>
          <p:cNvPicPr preferRelativeResize="0"/>
          <p:nvPr/>
        </p:nvPicPr>
        <p:blipFill rotWithShape="1">
          <a:blip r:embed="rId4">
            <a:alphaModFix/>
          </a:blip>
          <a:srcRect b="0" l="5697" r="5697" t="0"/>
          <a:stretch/>
        </p:blipFill>
        <p:spPr>
          <a:xfrm>
            <a:off x="151717" y="1314850"/>
            <a:ext cx="3890084" cy="291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85064366e2_0_8" title="DSC_037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900" y="3770900"/>
            <a:ext cx="3294848" cy="218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85064366e2_0_8" title="DSC_037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975" y="848124"/>
            <a:ext cx="2317725" cy="34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285064366e2_0_8" title="DSC_0372.JPG"/>
          <p:cNvPicPr preferRelativeResize="0"/>
          <p:nvPr/>
        </p:nvPicPr>
        <p:blipFill rotWithShape="1">
          <a:blip r:embed="rId7">
            <a:alphaModFix/>
          </a:blip>
          <a:srcRect b="0" l="0" r="5633" t="2846"/>
          <a:stretch/>
        </p:blipFill>
        <p:spPr>
          <a:xfrm>
            <a:off x="4740250" y="3561750"/>
            <a:ext cx="3505741" cy="239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29a124c87f_0_22"/>
          <p:cNvSpPr txBox="1"/>
          <p:nvPr>
            <p:ph type="title"/>
          </p:nvPr>
        </p:nvSpPr>
        <p:spPr>
          <a:xfrm>
            <a:off x="457200" y="274650"/>
            <a:ext cx="83283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2860">
                <a:latin typeface="Comic Sans MS"/>
                <a:ea typeface="Comic Sans MS"/>
                <a:cs typeface="Comic Sans MS"/>
                <a:sym typeface="Comic Sans MS"/>
              </a:rPr>
              <a:t>Grammy</a:t>
            </a:r>
            <a:r>
              <a:rPr lang="pl-PL" sz="2860">
                <a:latin typeface="Comic Sans MS"/>
                <a:ea typeface="Comic Sans MS"/>
                <a:cs typeface="Comic Sans MS"/>
                <a:sym typeface="Comic Sans MS"/>
              </a:rPr>
              <a:t> we własnoręcznie </a:t>
            </a:r>
            <a:br>
              <a:rPr lang="pl-PL" sz="286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860">
                <a:latin typeface="Comic Sans MS"/>
                <a:ea typeface="Comic Sans MS"/>
                <a:cs typeface="Comic Sans MS"/>
                <a:sym typeface="Comic Sans MS"/>
              </a:rPr>
              <a:t>zrobione planszówki</a:t>
            </a:r>
            <a:endParaRPr sz="286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1" name="Google Shape;111;g329a124c87f_0_22" title="DSC_035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17638"/>
            <a:ext cx="5223127" cy="347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29a124c87f_0_22" title="DSC_035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5852" y="3429002"/>
            <a:ext cx="3749652" cy="24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29a124c87f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1975" y="909975"/>
            <a:ext cx="2883523" cy="191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29a124c87f_0_22"/>
          <p:cNvPicPr preferRelativeResize="0"/>
          <p:nvPr/>
        </p:nvPicPr>
        <p:blipFill rotWithShape="1">
          <a:blip r:embed="rId6">
            <a:alphaModFix/>
          </a:blip>
          <a:srcRect b="13347" l="17570" r="25455" t="10986"/>
          <a:stretch/>
        </p:blipFill>
        <p:spPr>
          <a:xfrm>
            <a:off x="457200" y="4456375"/>
            <a:ext cx="1657999" cy="146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329a124c87f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8923" y="2861412"/>
            <a:ext cx="1903902" cy="286284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329a124c87f_0_29"/>
          <p:cNvSpPr txBox="1"/>
          <p:nvPr>
            <p:ph type="title"/>
          </p:nvPr>
        </p:nvSpPr>
        <p:spPr>
          <a:xfrm>
            <a:off x="170800" y="154050"/>
            <a:ext cx="5904900" cy="623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2660">
                <a:latin typeface="Comic Sans MS"/>
                <a:ea typeface="Comic Sans MS"/>
                <a:cs typeface="Comic Sans MS"/>
                <a:sym typeface="Comic Sans MS"/>
              </a:rPr>
              <a:t>Tworzymy na papierze zimowe niebo</a:t>
            </a:r>
            <a:endParaRPr sz="266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2" name="Google Shape;122;g329a124c87f_0_29" title="DSC_035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9800" y="919933"/>
            <a:ext cx="2800302" cy="186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29a124c87f_0_29" title="DSC_035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0075" y="919925"/>
            <a:ext cx="3192750" cy="212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29a124c87f_0_29" title="DSC_0356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0800" y="919925"/>
            <a:ext cx="3192746" cy="480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29a124c87f_0_29" title="DSC_040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3550" y="3264725"/>
            <a:ext cx="3957299" cy="26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9f40629a1_0_5"/>
          <p:cNvSpPr txBox="1"/>
          <p:nvPr>
            <p:ph type="title"/>
          </p:nvPr>
        </p:nvSpPr>
        <p:spPr>
          <a:xfrm>
            <a:off x="-49275" y="322025"/>
            <a:ext cx="4134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Canadian Program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454"/>
              <a:buNone/>
            </a:pPr>
            <a:r>
              <a:t/>
            </a:r>
            <a:endParaRPr/>
          </a:p>
        </p:txBody>
      </p:sp>
      <p:sp>
        <p:nvSpPr>
          <p:cNvPr id="132" name="Google Shape;132;g319f40629a1_0_5"/>
          <p:cNvSpPr txBox="1"/>
          <p:nvPr/>
        </p:nvSpPr>
        <p:spPr>
          <a:xfrm>
            <a:off x="5128400" y="499400"/>
            <a:ext cx="2064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319f40629a1_0_5" title="DSC_036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307" y="2670986"/>
            <a:ext cx="4399252" cy="292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19f40629a1_0_5" title="DSC_036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5326" y="876600"/>
            <a:ext cx="4399252" cy="292353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19f40629a1_0_5"/>
          <p:cNvSpPr txBox="1"/>
          <p:nvPr/>
        </p:nvSpPr>
        <p:spPr>
          <a:xfrm>
            <a:off x="311300" y="1184088"/>
            <a:ext cx="48081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9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Different kinds of materials</a:t>
            </a:r>
            <a:endParaRPr sz="29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6" name="Google Shape;136;g319f40629a1_0_5" title="DSC_036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0349" y="3264724"/>
            <a:ext cx="3710126" cy="24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9f7519b05_0_1"/>
          <p:cNvSpPr txBox="1"/>
          <p:nvPr>
            <p:ph type="title"/>
          </p:nvPr>
        </p:nvSpPr>
        <p:spPr>
          <a:xfrm>
            <a:off x="457200" y="274650"/>
            <a:ext cx="2917500" cy="1015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2660">
                <a:latin typeface="Comic Sans MS"/>
                <a:ea typeface="Comic Sans MS"/>
                <a:cs typeface="Comic Sans MS"/>
                <a:sym typeface="Comic Sans MS"/>
              </a:rPr>
              <a:t>Inspired </a:t>
            </a:r>
            <a:br>
              <a:rPr lang="pl-PL" sz="266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660">
                <a:latin typeface="Comic Sans MS"/>
                <a:ea typeface="Comic Sans MS"/>
                <a:cs typeface="Comic Sans MS"/>
                <a:sym typeface="Comic Sans MS"/>
              </a:rPr>
              <a:t>by Keith Haring</a:t>
            </a:r>
            <a:endParaRPr sz="266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g329f7519b05_0_1"/>
          <p:cNvSpPr txBox="1"/>
          <p:nvPr/>
        </p:nvSpPr>
        <p:spPr>
          <a:xfrm>
            <a:off x="321550" y="1862975"/>
            <a:ext cx="59385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Chinese New Year</a:t>
            </a:r>
            <a:endParaRPr sz="2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4" name="Google Shape;144;g329f7519b05_0_1"/>
          <p:cNvPicPr preferRelativeResize="0"/>
          <p:nvPr/>
        </p:nvPicPr>
        <p:blipFill rotWithShape="1">
          <a:blip r:embed="rId3">
            <a:alphaModFix/>
          </a:blip>
          <a:srcRect b="0" l="11670" r="11246" t="0"/>
          <a:stretch/>
        </p:blipFill>
        <p:spPr>
          <a:xfrm>
            <a:off x="457200" y="2752250"/>
            <a:ext cx="3636951" cy="313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29f7519b05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2425" y="274651"/>
            <a:ext cx="2328349" cy="350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29f7519b05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9275" y="1006600"/>
            <a:ext cx="3253975" cy="4892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329a124c87f_0_11" title="Copy of DSC_038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50" y="1449572"/>
            <a:ext cx="3725998" cy="2476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29a124c87f_0_11"/>
          <p:cNvSpPr txBox="1"/>
          <p:nvPr>
            <p:ph type="title"/>
          </p:nvPr>
        </p:nvSpPr>
        <p:spPr>
          <a:xfrm>
            <a:off x="457200" y="274650"/>
            <a:ext cx="5313900" cy="1769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2490">
                <a:solidFill>
                  <a:srgbClr val="1F1F1F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Our special guest was talking </a:t>
            </a:r>
            <a:endParaRPr sz="2490">
              <a:solidFill>
                <a:srgbClr val="1F1F1F"/>
              </a:solidFill>
              <a:highlight>
                <a:srgbClr val="F8F9FA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pl-PL" sz="2490">
                <a:solidFill>
                  <a:srgbClr val="1F1F1F"/>
                </a:solidFill>
                <a:highlight>
                  <a:srgbClr val="F8F9FA"/>
                </a:highlight>
                <a:latin typeface="Comic Sans MS"/>
                <a:ea typeface="Comic Sans MS"/>
                <a:cs typeface="Comic Sans MS"/>
                <a:sym typeface="Comic Sans MS"/>
              </a:rPr>
              <a:t>about renewable energy</a:t>
            </a:r>
            <a:endParaRPr sz="2490">
              <a:solidFill>
                <a:srgbClr val="1F1F1F"/>
              </a:solidFill>
              <a:highlight>
                <a:srgbClr val="F8F9FA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959"/>
          </a:p>
        </p:txBody>
      </p:sp>
      <p:pic>
        <p:nvPicPr>
          <p:cNvPr id="154" name="Google Shape;154;g329a124c87f_0_11" title="DSC_038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2476" y="1449575"/>
            <a:ext cx="3858550" cy="256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29a124c87f_0_11" title="DSC_038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1025" y="830650"/>
            <a:ext cx="2074926" cy="3122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29a124c87f_0_11" title="DSC_039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7250" y="3330375"/>
            <a:ext cx="3992177" cy="265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29a124c87f_0_11" title="DSC_039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2875" y="3659575"/>
            <a:ext cx="3496827" cy="232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