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1" roundtripDataSignature="AMtx7miDP8NGtnrTbB56JqZyRZctJAOv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customschemas.google.com/relationships/presentationmetadata" Target="metadata"/><Relationship Id="rId10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9f40629a1_0_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319f40629a1_0_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g319f40629a1_0_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75245686a_0_23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275245686a_0_23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3275245686a_0_23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5064366e2_0_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g285064366e2_0_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22.jpg"/><Relationship Id="rId6" Type="http://schemas.openxmlformats.org/officeDocument/2006/relationships/image" Target="../media/image19.jpg"/><Relationship Id="rId7" Type="http://schemas.openxmlformats.org/officeDocument/2006/relationships/image" Target="../media/image11.jpg"/><Relationship Id="rId8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6.jpg"/><Relationship Id="rId5" Type="http://schemas.openxmlformats.org/officeDocument/2006/relationships/image" Target="../media/image9.jpg"/><Relationship Id="rId6" Type="http://schemas.openxmlformats.org/officeDocument/2006/relationships/image" Target="../media/image8.jpg"/><Relationship Id="rId7" Type="http://schemas.openxmlformats.org/officeDocument/2006/relationships/image" Target="../media/image12.jpg"/><Relationship Id="rId8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3.jpg"/><Relationship Id="rId9" Type="http://schemas.openxmlformats.org/officeDocument/2006/relationships/image" Target="../media/image2.png"/><Relationship Id="rId5" Type="http://schemas.openxmlformats.org/officeDocument/2006/relationships/image" Target="../media/image23.jpg"/><Relationship Id="rId6" Type="http://schemas.openxmlformats.org/officeDocument/2006/relationships/image" Target="../media/image10.jpg"/><Relationship Id="rId7" Type="http://schemas.openxmlformats.org/officeDocument/2006/relationships/image" Target="../media/image14.jpg"/><Relationship Id="rId8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4003" l="8290" r="0" t="0"/>
          <a:stretch/>
        </p:blipFill>
        <p:spPr>
          <a:xfrm>
            <a:off x="0" y="1190250"/>
            <a:ext cx="3486152" cy="273667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January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styczniu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38044" l="26900" r="29171" t="16052"/>
          <a:stretch/>
        </p:blipFill>
        <p:spPr>
          <a:xfrm>
            <a:off x="0" y="3926925"/>
            <a:ext cx="2103756" cy="293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6672" l="5633" r="0" t="0"/>
          <a:stretch/>
        </p:blipFill>
        <p:spPr>
          <a:xfrm>
            <a:off x="3095800" y="1153175"/>
            <a:ext cx="3559675" cy="277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5475" y="771175"/>
            <a:ext cx="2488524" cy="331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7">
            <a:alphaModFix/>
          </a:blip>
          <a:srcRect b="-4449" l="0" r="0" t="4450"/>
          <a:stretch/>
        </p:blipFill>
        <p:spPr>
          <a:xfrm>
            <a:off x="6655474" y="3687775"/>
            <a:ext cx="2488524" cy="331804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2103750" y="3852700"/>
            <a:ext cx="44586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Styczeń zleciał nam szybko, ale </a:t>
            </a: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korzystaliśmy</a:t>
            </a: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z niego w pełni - lepiliśmy bałwana, </a:t>
            </a: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zrobiliśmy</a:t>
            </a: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bitwę na śnieżki, dużo się </a:t>
            </a: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nauczyliśmy</a:t>
            </a: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pracowaliśmy</a:t>
            </a: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w grupach</a:t>
            </a:r>
            <a:r>
              <a:rPr b="1" lang="pl-PL" sz="2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 było przy tym </a:t>
            </a:r>
            <a:r>
              <a:rPr b="1" lang="pl-PL" sz="2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wszystkim</a:t>
            </a:r>
            <a:r>
              <a:rPr b="1" lang="pl-PL" sz="2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dużo śmiechu !</a:t>
            </a:r>
            <a:endParaRPr sz="400"/>
          </a:p>
        </p:txBody>
      </p:sp>
      <p:pic>
        <p:nvPicPr>
          <p:cNvPr id="95" name="Google Shape;95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36225" y="3926925"/>
            <a:ext cx="443400" cy="4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9f40629a1_0_5"/>
          <p:cNvSpPr txBox="1"/>
          <p:nvPr>
            <p:ph type="title"/>
          </p:nvPr>
        </p:nvSpPr>
        <p:spPr>
          <a:xfrm>
            <a:off x="1537125" y="203800"/>
            <a:ext cx="4134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Canadian Program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/>
          </a:p>
        </p:txBody>
      </p:sp>
      <p:sp>
        <p:nvSpPr>
          <p:cNvPr id="102" name="Google Shape;102;g319f40629a1_0_5"/>
          <p:cNvSpPr txBox="1"/>
          <p:nvPr/>
        </p:nvSpPr>
        <p:spPr>
          <a:xfrm>
            <a:off x="5128400" y="499400"/>
            <a:ext cx="2064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g319f40629a1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2800"/>
            <a:ext cx="2487126" cy="331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19f40629a1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125" y="952800"/>
            <a:ext cx="4105073" cy="307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19f40629a1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2200" y="706475"/>
            <a:ext cx="2551799" cy="340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19f40629a1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2200" y="3455580"/>
            <a:ext cx="2551799" cy="340241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319f40629a1_0_5"/>
          <p:cNvSpPr txBox="1"/>
          <p:nvPr/>
        </p:nvSpPr>
        <p:spPr>
          <a:xfrm>
            <a:off x="2824425" y="3913700"/>
            <a:ext cx="4105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3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learned about food groups, talked about our favourite dishes. Now we know how to skip count! And we want to wish you Happy Lunar New Year !</a:t>
            </a:r>
            <a:endParaRPr sz="500"/>
          </a:p>
        </p:txBody>
      </p:sp>
      <p:pic>
        <p:nvPicPr>
          <p:cNvPr id="108" name="Google Shape;108;g319f40629a1_0_5"/>
          <p:cNvPicPr preferRelativeResize="0"/>
          <p:nvPr/>
        </p:nvPicPr>
        <p:blipFill rotWithShape="1">
          <a:blip r:embed="rId7">
            <a:alphaModFix/>
          </a:blip>
          <a:srcRect b="25367" l="0" r="0" t="0"/>
          <a:stretch/>
        </p:blipFill>
        <p:spPr>
          <a:xfrm>
            <a:off x="0" y="4271175"/>
            <a:ext cx="2784876" cy="185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19f40629a1_0_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4300" y="2024200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19f40629a1_0_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8950" y="2429875"/>
            <a:ext cx="329100" cy="3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19f40629a1_0_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4775" y="5035450"/>
            <a:ext cx="329100" cy="3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19f40629a1_0_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6625" y="2143475"/>
            <a:ext cx="329100" cy="3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19f40629a1_0_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99850" y="2644438"/>
            <a:ext cx="329100" cy="3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3275245686a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3501" y="689776"/>
            <a:ext cx="3494702" cy="26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275245686a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89775"/>
            <a:ext cx="3659351" cy="274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275245686a_0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45875"/>
            <a:ext cx="3609426" cy="270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275245686a_0_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2275" y="610950"/>
            <a:ext cx="2811725" cy="374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275245686a_0_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9427" y="2522493"/>
            <a:ext cx="2722848" cy="363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275245686a_0_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2250" y="4359900"/>
            <a:ext cx="2811725" cy="210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275245686a_0_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09500" y="1651450"/>
            <a:ext cx="527475" cy="5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275245686a_0_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9225" y="4271450"/>
            <a:ext cx="378150" cy="3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285064366e2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9450" y="740675"/>
            <a:ext cx="3514552" cy="2635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285064366e2_0_8"/>
          <p:cNvSpPr txBox="1"/>
          <p:nvPr>
            <p:ph type="title"/>
          </p:nvPr>
        </p:nvSpPr>
        <p:spPr>
          <a:xfrm>
            <a:off x="151725" y="972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Program Polski</a:t>
            </a:r>
            <a:b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Polish Program</a:t>
            </a:r>
            <a:endParaRPr sz="3200"/>
          </a:p>
        </p:txBody>
      </p:sp>
      <p:pic>
        <p:nvPicPr>
          <p:cNvPr id="133" name="Google Shape;133;g285064366e2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350" y="383275"/>
            <a:ext cx="2757450" cy="36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85064366e2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40294"/>
            <a:ext cx="3759427" cy="28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85064366e2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985625"/>
            <a:ext cx="3514552" cy="26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85064366e2_0_8"/>
          <p:cNvSpPr txBox="1"/>
          <p:nvPr/>
        </p:nvSpPr>
        <p:spPr>
          <a:xfrm>
            <a:off x="3514550" y="4059850"/>
            <a:ext cx="35997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1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Z nowym rokiem powtarzaliśmy nazwy miesięcy, </a:t>
            </a:r>
            <a:r>
              <a:rPr b="1" lang="pl-PL" sz="21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czytaliśmy</a:t>
            </a:r>
            <a:r>
              <a:rPr b="1" lang="pl-PL" sz="21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ciekawe książki, </a:t>
            </a:r>
            <a:r>
              <a:rPr b="1" lang="pl-PL" sz="21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dowiedzieliśmy</a:t>
            </a:r>
            <a:r>
              <a:rPr b="1" lang="pl-PL" sz="21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się czym jest rodzina zwierząt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285064366e2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9475" y="3376550"/>
            <a:ext cx="2384525" cy="317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85064366e2_0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075" y="2091500"/>
            <a:ext cx="260125" cy="2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85064366e2_0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32175" y="1894063"/>
            <a:ext cx="329100" cy="3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85064366e2_0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29450" y="1894075"/>
            <a:ext cx="329100" cy="3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